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  <p:sldMasterId id="2147483671" r:id="rId3"/>
    <p:sldMasterId id="2147483685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328" r:id="rId14"/>
    <p:sldId id="268" r:id="rId15"/>
    <p:sldId id="271" r:id="rId16"/>
    <p:sldId id="333" r:id="rId17"/>
    <p:sldId id="273" r:id="rId18"/>
    <p:sldId id="275" r:id="rId19"/>
    <p:sldId id="276" r:id="rId20"/>
    <p:sldId id="334" r:id="rId21"/>
    <p:sldId id="335" r:id="rId22"/>
    <p:sldId id="279" r:id="rId23"/>
    <p:sldId id="282" r:id="rId24"/>
    <p:sldId id="331" r:id="rId25"/>
    <p:sldId id="277" r:id="rId26"/>
    <p:sldId id="332" r:id="rId27"/>
    <p:sldId id="330" r:id="rId28"/>
    <p:sldId id="280" r:id="rId29"/>
    <p:sldId id="283" r:id="rId30"/>
    <p:sldId id="284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Cairo" panose="020B0604020202020204" charset="-78"/>
      <p:regular r:id="rId34"/>
      <p:bold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  <p:embeddedFont>
      <p:font typeface="Delius Swash Caps" panose="020B0604020202020204" charset="0"/>
      <p:regular r:id="rId40"/>
    </p:embeddedFont>
    <p:embeddedFont>
      <p:font typeface="Electrolize" panose="02000506000000020004" pitchFamily="2" charset="0"/>
      <p:regular r:id="rId41"/>
    </p:embeddedFont>
    <p:embeddedFont>
      <p:font typeface="Fira Sans Extra Condensed" panose="020B0503050000020004" pitchFamily="34" charset="0"/>
      <p:regular r:id="rId42"/>
      <p:bold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Montserrat" panose="00000500000000000000" pitchFamily="50" charset="0"/>
      <p:regular r:id="rId48"/>
      <p:bold r:id="rId49"/>
      <p:italic r:id="rId50"/>
      <p:boldItalic r:id="rId51"/>
    </p:embeddedFont>
    <p:embeddedFont>
      <p:font typeface="Roboto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aG+bYw6May//jWIsFjSZO8+CG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1BE"/>
    <a:srgbClr val="E5BA8F"/>
    <a:srgbClr val="D86D50"/>
    <a:srgbClr val="D1863B"/>
    <a:srgbClr val="F7C4B1"/>
    <a:srgbClr val="667E92"/>
    <a:srgbClr val="A5B7C5"/>
    <a:srgbClr val="C6E6A2"/>
    <a:srgbClr val="869FB1"/>
    <a:srgbClr val="445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8" autoAdjust="0"/>
    <p:restoredTop sz="93837" autoAdjust="0"/>
  </p:normalViewPr>
  <p:slideViewPr>
    <p:cSldViewPr snapToGrid="0">
      <p:cViewPr>
        <p:scale>
          <a:sx n="262" d="100"/>
          <a:sy n="262" d="100"/>
        </p:scale>
        <p:origin x="-8136" y="-5976"/>
      </p:cViewPr>
      <p:guideLst/>
    </p:cSldViewPr>
  </p:slideViewPr>
  <p:outlineViewPr>
    <p:cViewPr>
      <p:scale>
        <a:sx n="33" d="100"/>
        <a:sy n="33" d="100"/>
      </p:scale>
      <p:origin x="0" y="-2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6"/>
    </p:cViewPr>
  </p:sorterViewPr>
  <p:notesViewPr>
    <p:cSldViewPr snapToGrid="0">
      <p:cViewPr varScale="1">
        <p:scale>
          <a:sx n="51" d="100"/>
          <a:sy n="51" d="100"/>
        </p:scale>
        <p:origin x="297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customschemas.google.com/relationships/presentationmetadata" Target="meta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7621666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57621666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10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2" name="Google Shape;16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0" name="Google Shape;16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0" name="Google Shape;16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64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0c3781f34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0c3781f34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426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772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4" name="Google Shape;18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506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0" name="Google Shape;18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0" name="Google Shape;18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066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4" name="Google Shape;18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521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5" name="Google Shape;18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8" name="Google Shape;19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subTitle" idx="1"/>
          </p:nvPr>
        </p:nvSpPr>
        <p:spPr>
          <a:xfrm>
            <a:off x="720000" y="521280"/>
            <a:ext cx="7703280" cy="265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2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5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3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5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5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6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7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1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 idx="2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3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title" idx="4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subTitle" idx="5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ubTitle" idx="6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ubTitle" idx="7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ubTitle" idx="8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1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lectrolize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lectrolize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0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6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1"/>
          <p:cNvSpPr txBox="1">
            <a:spLocks noGrp="1"/>
          </p:cNvSpPr>
          <p:nvPr>
            <p:ph type="subTitle" idx="1"/>
          </p:nvPr>
        </p:nvSpPr>
        <p:spPr>
          <a:xfrm>
            <a:off x="720000" y="521280"/>
            <a:ext cx="7703280" cy="265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2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6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6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3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63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4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6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5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5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2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6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6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6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66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7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67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67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67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67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7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4"/>
          <p:cNvPicPr preferRelativeResize="0"/>
          <p:nvPr/>
        </p:nvPicPr>
        <p:blipFill rotWithShape="1">
          <a:blip r:embed="rId2">
            <a:alphaModFix/>
          </a:blip>
          <a:srcRect t="7097" r="10722" b="362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4"/>
          <p:cNvSpPr txBox="1">
            <a:spLocks noGrp="1"/>
          </p:cNvSpPr>
          <p:nvPr>
            <p:ph type="subTitle" idx="1"/>
          </p:nvPr>
        </p:nvSpPr>
        <p:spPr>
          <a:xfrm>
            <a:off x="5629350" y="186022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subTitle" idx="2"/>
          </p:nvPr>
        </p:nvSpPr>
        <p:spPr>
          <a:xfrm>
            <a:off x="5629375" y="149590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66" name="Google Shape;166;p44"/>
          <p:cNvSpPr txBox="1">
            <a:spLocks noGrp="1"/>
          </p:cNvSpPr>
          <p:nvPr>
            <p:ph type="subTitle" idx="3"/>
          </p:nvPr>
        </p:nvSpPr>
        <p:spPr>
          <a:xfrm>
            <a:off x="1997500" y="186022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subTitle" idx="4"/>
          </p:nvPr>
        </p:nvSpPr>
        <p:spPr>
          <a:xfrm>
            <a:off x="1997500" y="149590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subTitle" idx="5"/>
          </p:nvPr>
        </p:nvSpPr>
        <p:spPr>
          <a:xfrm>
            <a:off x="1997500" y="363337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subTitle" idx="6"/>
          </p:nvPr>
        </p:nvSpPr>
        <p:spPr>
          <a:xfrm>
            <a:off x="1997500" y="326425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subTitle" idx="7"/>
          </p:nvPr>
        </p:nvSpPr>
        <p:spPr>
          <a:xfrm>
            <a:off x="5629350" y="363337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ubTitle" idx="8"/>
          </p:nvPr>
        </p:nvSpPr>
        <p:spPr>
          <a:xfrm>
            <a:off x="5629375" y="326425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8"/>
          <p:cNvSpPr txBox="1">
            <a:spLocks noGrp="1"/>
          </p:cNvSpPr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6" name="Google Shape;176;p68"/>
          <p:cNvSpPr txBox="1">
            <a:spLocks noGrp="1"/>
          </p:cNvSpPr>
          <p:nvPr>
            <p:ph type="subTitle" idx="1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9"/>
          <p:cNvSpPr txBox="1">
            <a:spLocks noGrp="1"/>
          </p:cNvSpPr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69"/>
          <p:cNvSpPr txBox="1">
            <a:spLocks noGrp="1"/>
          </p:cNvSpPr>
          <p:nvPr>
            <p:ph type="title" idx="2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81" name="Google Shape;181;p69"/>
          <p:cNvSpPr txBox="1">
            <a:spLocks noGrp="1"/>
          </p:cNvSpPr>
          <p:nvPr>
            <p:ph type="subTitle" idx="1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0"/>
          <p:cNvPicPr preferRelativeResize="0"/>
          <p:nvPr/>
        </p:nvPicPr>
        <p:blipFill rotWithShape="1">
          <a:blip r:embed="rId2">
            <a:alphaModFix/>
          </a:blip>
          <a:srcRect l="5891" t="6361" r="6833" b="63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0"/>
          <p:cNvSpPr txBox="1">
            <a:spLocks noGrp="1"/>
          </p:cNvSpPr>
          <p:nvPr>
            <p:ph type="title"/>
          </p:nvPr>
        </p:nvSpPr>
        <p:spPr>
          <a:xfrm>
            <a:off x="5111075" y="1046550"/>
            <a:ext cx="33177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70"/>
          <p:cNvSpPr txBox="1">
            <a:spLocks noGrp="1"/>
          </p:cNvSpPr>
          <p:nvPr>
            <p:ph type="subTitle" idx="1"/>
          </p:nvPr>
        </p:nvSpPr>
        <p:spPr>
          <a:xfrm>
            <a:off x="5111075" y="3331525"/>
            <a:ext cx="33177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0"/>
          <p:cNvSpPr>
            <a:spLocks noGrp="1"/>
          </p:cNvSpPr>
          <p:nvPr>
            <p:ph type="pic" idx="2"/>
          </p:nvPr>
        </p:nvSpPr>
        <p:spPr>
          <a:xfrm>
            <a:off x="715100" y="768750"/>
            <a:ext cx="4016400" cy="360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1"/>
          <p:cNvPicPr preferRelativeResize="0"/>
          <p:nvPr/>
        </p:nvPicPr>
        <p:blipFill rotWithShape="1">
          <a:blip r:embed="rId2">
            <a:alphaModFix/>
          </a:blip>
          <a:srcRect l="2733" b="273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1"/>
          <p:cNvSpPr txBox="1">
            <a:spLocks noGrp="1"/>
          </p:cNvSpPr>
          <p:nvPr>
            <p:ph type="subTitle" idx="1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71"/>
          <p:cNvSpPr txBox="1">
            <a:spLocks noGrp="1"/>
          </p:cNvSpPr>
          <p:nvPr>
            <p:ph type="subTitle" idx="2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91" name="Google Shape;191;p71"/>
          <p:cNvSpPr txBox="1">
            <a:spLocks noGrp="1"/>
          </p:cNvSpPr>
          <p:nvPr>
            <p:ph type="subTitle" idx="3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71"/>
          <p:cNvSpPr txBox="1">
            <a:spLocks noGrp="1"/>
          </p:cNvSpPr>
          <p:nvPr>
            <p:ph type="subTitle" idx="4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193" name="Google Shape;193;p7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2"/>
          <p:cNvPicPr preferRelativeResize="0"/>
          <p:nvPr/>
        </p:nvPicPr>
        <p:blipFill rotWithShape="1">
          <a:blip r:embed="rId2">
            <a:alphaModFix/>
          </a:blip>
          <a:srcRect t="2162" r="2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3"/>
          <p:cNvSpPr txBox="1">
            <a:spLocks noGrp="1"/>
          </p:cNvSpPr>
          <p:nvPr>
            <p:ph type="body" idx="1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>
            <a:endParaRPr/>
          </a:p>
        </p:txBody>
      </p:sp>
      <p:sp>
        <p:nvSpPr>
          <p:cNvPr id="200" name="Google Shape;200;p7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4"/>
          <p:cNvSpPr txBox="1">
            <a:spLocks noGrp="1"/>
          </p:cNvSpPr>
          <p:nvPr>
            <p:ph type="title"/>
          </p:nvPr>
        </p:nvSpPr>
        <p:spPr>
          <a:xfrm>
            <a:off x="1388100" y="1370725"/>
            <a:ext cx="6618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6"/>
          <p:cNvPicPr preferRelativeResize="0"/>
          <p:nvPr/>
        </p:nvPicPr>
        <p:blipFill rotWithShape="1">
          <a:blip r:embed="rId2">
            <a:alphaModFix/>
          </a:blip>
          <a:srcRect l="5891" t="6361" r="6833" b="63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6"/>
          <p:cNvSpPr txBox="1">
            <a:spLocks noGrp="1"/>
          </p:cNvSpPr>
          <p:nvPr>
            <p:ph type="subTitle" idx="1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ubTitle" idx="2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ubTitle" idx="3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ubTitle" idx="4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5"/>
          <p:cNvSpPr txBox="1">
            <a:spLocks noGrp="1"/>
          </p:cNvSpPr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75"/>
          <p:cNvSpPr txBox="1">
            <a:spLocks noGrp="1"/>
          </p:cNvSpPr>
          <p:nvPr>
            <p:ph type="body" idx="1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6"/>
          <p:cNvSpPr txBox="1">
            <a:spLocks noGrp="1"/>
          </p:cNvSpPr>
          <p:nvPr>
            <p:ph type="title"/>
          </p:nvPr>
        </p:nvSpPr>
        <p:spPr>
          <a:xfrm>
            <a:off x="3280750" y="535000"/>
            <a:ext cx="4993800" cy="127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0" name="Google Shape;210;p76"/>
          <p:cNvPicPr preferRelativeResize="0"/>
          <p:nvPr/>
        </p:nvPicPr>
        <p:blipFill rotWithShape="1">
          <a:blip r:embed="rId2">
            <a:alphaModFix/>
          </a:blip>
          <a:srcRect l="10309" r="24894" b="26776"/>
          <a:stretch/>
        </p:blipFill>
        <p:spPr>
          <a:xfrm>
            <a:off x="7658650" y="3456725"/>
            <a:ext cx="1485350" cy="16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6"/>
          <p:cNvPicPr preferRelativeResize="0"/>
          <p:nvPr/>
        </p:nvPicPr>
        <p:blipFill rotWithShape="1">
          <a:blip r:embed="rId2">
            <a:alphaModFix/>
          </a:blip>
          <a:srcRect l="7797" t="1555" r="67602" b="7443"/>
          <a:stretch/>
        </p:blipFill>
        <p:spPr>
          <a:xfrm rot="10800000">
            <a:off x="-27575" y="1357524"/>
            <a:ext cx="563899" cy="20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7"/>
          <p:cNvSpPr txBox="1">
            <a:spLocks noGrp="1"/>
          </p:cNvSpPr>
          <p:nvPr>
            <p:ph type="title"/>
          </p:nvPr>
        </p:nvSpPr>
        <p:spPr>
          <a:xfrm>
            <a:off x="1284900" y="1558475"/>
            <a:ext cx="65742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15" name="Google Shape;215;p77"/>
          <p:cNvSpPr txBox="1">
            <a:spLocks noGrp="1"/>
          </p:cNvSpPr>
          <p:nvPr>
            <p:ph type="subTitle" idx="1"/>
          </p:nvPr>
        </p:nvSpPr>
        <p:spPr>
          <a:xfrm>
            <a:off x="1284900" y="3069575"/>
            <a:ext cx="6574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9"/>
          <p:cNvSpPr txBox="1">
            <a:spLocks noGrp="1"/>
          </p:cNvSpPr>
          <p:nvPr>
            <p:ph type="title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0" name="Google Shape;220;p79"/>
          <p:cNvSpPr txBox="1">
            <a:spLocks noGrp="1"/>
          </p:cNvSpPr>
          <p:nvPr>
            <p:ph type="subTitle" idx="1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79"/>
          <p:cNvSpPr txBox="1">
            <a:spLocks noGrp="1"/>
          </p:cNvSpPr>
          <p:nvPr>
            <p:ph type="title" idx="2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2" name="Google Shape;222;p79"/>
          <p:cNvSpPr txBox="1">
            <a:spLocks noGrp="1"/>
          </p:cNvSpPr>
          <p:nvPr>
            <p:ph type="subTitle" idx="3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9"/>
          <p:cNvSpPr txBox="1">
            <a:spLocks noGrp="1"/>
          </p:cNvSpPr>
          <p:nvPr>
            <p:ph type="title" idx="4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4" name="Google Shape;224;p79"/>
          <p:cNvSpPr txBox="1">
            <a:spLocks noGrp="1"/>
          </p:cNvSpPr>
          <p:nvPr>
            <p:ph type="subTitle" idx="5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79"/>
          <p:cNvSpPr txBox="1">
            <a:spLocks noGrp="1"/>
          </p:cNvSpPr>
          <p:nvPr>
            <p:ph type="subTitle" idx="6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79"/>
          <p:cNvSpPr txBox="1">
            <a:spLocks noGrp="1"/>
          </p:cNvSpPr>
          <p:nvPr>
            <p:ph type="subTitle" idx="7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79"/>
          <p:cNvSpPr txBox="1">
            <a:spLocks noGrp="1"/>
          </p:cNvSpPr>
          <p:nvPr>
            <p:ph type="subTitle" idx="8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79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0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80"/>
          <p:cNvSpPr txBox="1">
            <a:spLocks noGrp="1"/>
          </p:cNvSpPr>
          <p:nvPr>
            <p:ph type="title" idx="2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" name="Google Shape;233;p80"/>
          <p:cNvSpPr txBox="1">
            <a:spLocks noGrp="1"/>
          </p:cNvSpPr>
          <p:nvPr>
            <p:ph type="subTitle" idx="1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1"/>
          <p:cNvSpPr txBox="1">
            <a:spLocks noGrp="1"/>
          </p:cNvSpPr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7" name="Google Shape;237;p81"/>
          <p:cNvSpPr txBox="1">
            <a:spLocks noGrp="1"/>
          </p:cNvSpPr>
          <p:nvPr>
            <p:ph type="title" idx="2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38" name="Google Shape;238;p81"/>
          <p:cNvSpPr txBox="1">
            <a:spLocks noGrp="1"/>
          </p:cNvSpPr>
          <p:nvPr>
            <p:ph type="subTitle" idx="1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2"/>
          <p:cNvSpPr txBox="1">
            <a:spLocks noGrp="1"/>
          </p:cNvSpPr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82"/>
          <p:cNvSpPr txBox="1">
            <a:spLocks noGrp="1"/>
          </p:cNvSpPr>
          <p:nvPr>
            <p:ph type="subTitle" idx="1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7"/>
          <p:cNvPicPr preferRelativeResize="0"/>
          <p:nvPr/>
        </p:nvPicPr>
        <p:blipFill rotWithShape="1">
          <a:blip r:embed="rId2">
            <a:alphaModFix/>
          </a:blip>
          <a:srcRect t="2162" r="21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5"/>
          <p:cNvSpPr txBox="1">
            <a:spLocks noGrp="1"/>
          </p:cNvSpPr>
          <p:nvPr>
            <p:ph type="subTitle" idx="1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000" b="1"/>
            </a:lvl9pPr>
          </a:lstStyle>
          <a:p>
            <a:endParaRPr/>
          </a:p>
        </p:txBody>
      </p:sp>
      <p:sp>
        <p:nvSpPr>
          <p:cNvPr id="252" name="Google Shape;252;p8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86"/>
          <p:cNvSpPr txBox="1">
            <a:spLocks noGrp="1"/>
          </p:cNvSpPr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6" name="Google Shape;256;p86"/>
          <p:cNvSpPr txBox="1">
            <a:spLocks noGrp="1"/>
          </p:cNvSpPr>
          <p:nvPr>
            <p:ph type="subTitle" idx="1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7"/>
          <p:cNvSpPr txBox="1">
            <a:spLocks noGrp="1"/>
          </p:cNvSpPr>
          <p:nvPr>
            <p:ph type="subTitle" idx="1"/>
          </p:nvPr>
        </p:nvSpPr>
        <p:spPr>
          <a:xfrm>
            <a:off x="5353575" y="2642075"/>
            <a:ext cx="26163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87"/>
          <p:cNvSpPr txBox="1">
            <a:spLocks noGrp="1"/>
          </p:cNvSpPr>
          <p:nvPr>
            <p:ph type="title"/>
          </p:nvPr>
        </p:nvSpPr>
        <p:spPr>
          <a:xfrm>
            <a:off x="5353575" y="1476475"/>
            <a:ext cx="26163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88"/>
          <p:cNvSpPr txBox="1">
            <a:spLocks noGrp="1"/>
          </p:cNvSpPr>
          <p:nvPr>
            <p:ph type="subTitle" idx="1"/>
          </p:nvPr>
        </p:nvSpPr>
        <p:spPr>
          <a:xfrm>
            <a:off x="967725" y="2641475"/>
            <a:ext cx="28173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88"/>
          <p:cNvSpPr txBox="1">
            <a:spLocks noGrp="1"/>
          </p:cNvSpPr>
          <p:nvPr>
            <p:ph type="title"/>
          </p:nvPr>
        </p:nvSpPr>
        <p:spPr>
          <a:xfrm>
            <a:off x="967875" y="1328100"/>
            <a:ext cx="28173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9"/>
          <p:cNvSpPr txBox="1">
            <a:spLocks noGrp="1"/>
          </p:cNvSpPr>
          <p:nvPr>
            <p:ph type="subTitle" idx="1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8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0"/>
          <p:cNvSpPr txBox="1">
            <a:spLocks noGrp="1"/>
          </p:cNvSpPr>
          <p:nvPr>
            <p:ph type="body" idx="1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90"/>
          <p:cNvSpPr txBox="1">
            <a:spLocks noGrp="1"/>
          </p:cNvSpPr>
          <p:nvPr>
            <p:ph type="body" idx="2"/>
          </p:nvPr>
        </p:nvSpPr>
        <p:spPr>
          <a:xfrm>
            <a:off x="4663650" y="1754475"/>
            <a:ext cx="3759300" cy="2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9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91"/>
          <p:cNvPicPr preferRelativeResize="0"/>
          <p:nvPr/>
        </p:nvPicPr>
        <p:blipFill rotWithShape="1">
          <a:blip r:embed="rId2">
            <a:alphaModFix/>
          </a:blip>
          <a:srcRect l="5891" t="6361" r="6833" b="63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1"/>
          <p:cNvSpPr txBox="1">
            <a:spLocks noGrp="1"/>
          </p:cNvSpPr>
          <p:nvPr>
            <p:ph type="subTitle" idx="1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subTitle" idx="2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91"/>
          <p:cNvSpPr txBox="1">
            <a:spLocks noGrp="1"/>
          </p:cNvSpPr>
          <p:nvPr>
            <p:ph type="subTitle" idx="3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91"/>
          <p:cNvSpPr txBox="1">
            <a:spLocks noGrp="1"/>
          </p:cNvSpPr>
          <p:nvPr>
            <p:ph type="subTitle" idx="4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1"/>
          <p:cNvSpPr txBox="1">
            <a:spLocks noGrp="1"/>
          </p:cNvSpPr>
          <p:nvPr>
            <p:ph type="subTitle" idx="5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91"/>
          <p:cNvSpPr txBox="1">
            <a:spLocks noGrp="1"/>
          </p:cNvSpPr>
          <p:nvPr>
            <p:ph type="subTitle" idx="6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2" name="Google Shape;282;p9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92"/>
          <p:cNvPicPr preferRelativeResize="0"/>
          <p:nvPr/>
        </p:nvPicPr>
        <p:blipFill rotWithShape="1">
          <a:blip r:embed="rId2">
            <a:alphaModFix/>
          </a:blip>
          <a:srcRect l="5891" t="6361" r="6833" b="63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2"/>
          <p:cNvSpPr txBox="1">
            <a:spLocks noGrp="1"/>
          </p:cNvSpPr>
          <p:nvPr>
            <p:ph type="subTitle" idx="1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92"/>
          <p:cNvSpPr txBox="1">
            <a:spLocks noGrp="1"/>
          </p:cNvSpPr>
          <p:nvPr>
            <p:ph type="subTitle" idx="2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92"/>
          <p:cNvSpPr txBox="1">
            <a:spLocks noGrp="1"/>
          </p:cNvSpPr>
          <p:nvPr>
            <p:ph type="subTitle" idx="3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92"/>
          <p:cNvSpPr txBox="1">
            <a:spLocks noGrp="1"/>
          </p:cNvSpPr>
          <p:nvPr>
            <p:ph type="subTitle" idx="4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9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92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93"/>
          <p:cNvSpPr txBox="1">
            <a:spLocks noGrp="1"/>
          </p:cNvSpPr>
          <p:nvPr>
            <p:ph type="subTitle" idx="1"/>
          </p:nvPr>
        </p:nvSpPr>
        <p:spPr>
          <a:xfrm>
            <a:off x="4951450" y="1328200"/>
            <a:ext cx="304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93"/>
          <p:cNvSpPr txBox="1">
            <a:spLocks noGrp="1"/>
          </p:cNvSpPr>
          <p:nvPr>
            <p:ph type="subTitle" idx="2"/>
          </p:nvPr>
        </p:nvSpPr>
        <p:spPr>
          <a:xfrm>
            <a:off x="4951450" y="1649300"/>
            <a:ext cx="30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93"/>
          <p:cNvSpPr txBox="1">
            <a:spLocks noGrp="1"/>
          </p:cNvSpPr>
          <p:nvPr>
            <p:ph type="subTitle" idx="3"/>
          </p:nvPr>
        </p:nvSpPr>
        <p:spPr>
          <a:xfrm>
            <a:off x="4951450" y="2744600"/>
            <a:ext cx="30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93"/>
          <p:cNvSpPr txBox="1">
            <a:spLocks noGrp="1"/>
          </p:cNvSpPr>
          <p:nvPr>
            <p:ph type="subTitle" idx="4"/>
          </p:nvPr>
        </p:nvSpPr>
        <p:spPr>
          <a:xfrm>
            <a:off x="4951450" y="3839900"/>
            <a:ext cx="304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93"/>
          <p:cNvSpPr txBox="1">
            <a:spLocks noGrp="1"/>
          </p:cNvSpPr>
          <p:nvPr>
            <p:ph type="subTitle" idx="5"/>
          </p:nvPr>
        </p:nvSpPr>
        <p:spPr>
          <a:xfrm>
            <a:off x="4951450" y="2423500"/>
            <a:ext cx="304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93"/>
          <p:cNvSpPr txBox="1">
            <a:spLocks noGrp="1"/>
          </p:cNvSpPr>
          <p:nvPr>
            <p:ph type="subTitle" idx="6"/>
          </p:nvPr>
        </p:nvSpPr>
        <p:spPr>
          <a:xfrm>
            <a:off x="4951450" y="3518800"/>
            <a:ext cx="304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9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94"/>
          <p:cNvPicPr preferRelativeResize="0"/>
          <p:nvPr/>
        </p:nvPicPr>
        <p:blipFill rotWithShape="1">
          <a:blip r:embed="rId2">
            <a:alphaModFix/>
          </a:blip>
          <a:srcRect l="2733" b="2732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94"/>
          <p:cNvSpPr txBox="1">
            <a:spLocks noGrp="1"/>
          </p:cNvSpPr>
          <p:nvPr>
            <p:ph type="subTitle" idx="1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4"/>
          <p:cNvSpPr txBox="1">
            <a:spLocks noGrp="1"/>
          </p:cNvSpPr>
          <p:nvPr>
            <p:ph type="subTitle" idx="2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03" name="Google Shape;303;p94"/>
          <p:cNvSpPr txBox="1">
            <a:spLocks noGrp="1"/>
          </p:cNvSpPr>
          <p:nvPr>
            <p:ph type="subTitle" idx="3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94"/>
          <p:cNvSpPr txBox="1">
            <a:spLocks noGrp="1"/>
          </p:cNvSpPr>
          <p:nvPr>
            <p:ph type="subTitle" idx="4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05" name="Google Shape;305;p94"/>
          <p:cNvSpPr txBox="1">
            <a:spLocks noGrp="1"/>
          </p:cNvSpPr>
          <p:nvPr>
            <p:ph type="subTitle" idx="5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94"/>
          <p:cNvSpPr txBox="1">
            <a:spLocks noGrp="1"/>
          </p:cNvSpPr>
          <p:nvPr>
            <p:ph type="subTitle" idx="6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07" name="Google Shape;307;p94"/>
          <p:cNvSpPr txBox="1">
            <a:spLocks noGrp="1"/>
          </p:cNvSpPr>
          <p:nvPr>
            <p:ph type="subTitle" idx="7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94"/>
          <p:cNvSpPr txBox="1">
            <a:spLocks noGrp="1"/>
          </p:cNvSpPr>
          <p:nvPr>
            <p:ph type="subTitle" idx="8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09" name="Google Shape;309;p94"/>
          <p:cNvSpPr txBox="1">
            <a:spLocks noGrp="1"/>
          </p:cNvSpPr>
          <p:nvPr>
            <p:ph type="subTitle" idx="9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94"/>
          <p:cNvSpPr txBox="1">
            <a:spLocks noGrp="1"/>
          </p:cNvSpPr>
          <p:nvPr>
            <p:ph type="subTitle" idx="13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endParaRPr/>
          </a:p>
        </p:txBody>
      </p:sp>
      <p:sp>
        <p:nvSpPr>
          <p:cNvPr id="311" name="Google Shape;311;p9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5"/>
          <p:cNvPicPr preferRelativeResize="0"/>
          <p:nvPr/>
        </p:nvPicPr>
        <p:blipFill rotWithShape="1">
          <a:blip r:embed="rId2">
            <a:alphaModFix/>
          </a:blip>
          <a:srcRect t="7097" r="10722" b="362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95"/>
          <p:cNvPicPr preferRelativeResize="0"/>
          <p:nvPr/>
        </p:nvPicPr>
        <p:blipFill rotWithShape="1">
          <a:blip r:embed="rId2">
            <a:alphaModFix/>
          </a:blip>
          <a:srcRect l="4680" t="8095" r="3727" b="31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95"/>
          <p:cNvSpPr txBox="1">
            <a:spLocks noGrp="1"/>
          </p:cNvSpPr>
          <p:nvPr>
            <p:ph type="subTitle" idx="1"/>
          </p:nvPr>
        </p:nvSpPr>
        <p:spPr>
          <a:xfrm>
            <a:off x="854400" y="3106595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95"/>
          <p:cNvSpPr txBox="1">
            <a:spLocks noGrp="1"/>
          </p:cNvSpPr>
          <p:nvPr>
            <p:ph type="subTitle" idx="2"/>
          </p:nvPr>
        </p:nvSpPr>
        <p:spPr>
          <a:xfrm>
            <a:off x="854400" y="3427702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95"/>
          <p:cNvSpPr txBox="1">
            <a:spLocks noGrp="1"/>
          </p:cNvSpPr>
          <p:nvPr>
            <p:ph type="subTitle" idx="3"/>
          </p:nvPr>
        </p:nvSpPr>
        <p:spPr>
          <a:xfrm>
            <a:off x="3471000" y="3427702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95"/>
          <p:cNvSpPr txBox="1">
            <a:spLocks noGrp="1"/>
          </p:cNvSpPr>
          <p:nvPr>
            <p:ph type="subTitle" idx="4"/>
          </p:nvPr>
        </p:nvSpPr>
        <p:spPr>
          <a:xfrm>
            <a:off x="6087600" y="3427702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95"/>
          <p:cNvSpPr txBox="1">
            <a:spLocks noGrp="1"/>
          </p:cNvSpPr>
          <p:nvPr>
            <p:ph type="subTitle" idx="5"/>
          </p:nvPr>
        </p:nvSpPr>
        <p:spPr>
          <a:xfrm>
            <a:off x="3471000" y="3106595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95"/>
          <p:cNvSpPr txBox="1">
            <a:spLocks noGrp="1"/>
          </p:cNvSpPr>
          <p:nvPr>
            <p:ph type="subTitle" idx="6"/>
          </p:nvPr>
        </p:nvSpPr>
        <p:spPr>
          <a:xfrm>
            <a:off x="6087600" y="3106595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95"/>
          <p:cNvSpPr txBox="1">
            <a:spLocks noGrp="1"/>
          </p:cNvSpPr>
          <p:nvPr>
            <p:ph type="subTitle" idx="7"/>
          </p:nvPr>
        </p:nvSpPr>
        <p:spPr>
          <a:xfrm>
            <a:off x="854400" y="1554100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95"/>
          <p:cNvSpPr txBox="1">
            <a:spLocks noGrp="1"/>
          </p:cNvSpPr>
          <p:nvPr>
            <p:ph type="subTitle" idx="8"/>
          </p:nvPr>
        </p:nvSpPr>
        <p:spPr>
          <a:xfrm>
            <a:off x="854400" y="1875207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95"/>
          <p:cNvSpPr txBox="1">
            <a:spLocks noGrp="1"/>
          </p:cNvSpPr>
          <p:nvPr>
            <p:ph type="subTitle" idx="9"/>
          </p:nvPr>
        </p:nvSpPr>
        <p:spPr>
          <a:xfrm>
            <a:off x="3471000" y="1875207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95"/>
          <p:cNvSpPr txBox="1">
            <a:spLocks noGrp="1"/>
          </p:cNvSpPr>
          <p:nvPr>
            <p:ph type="subTitle" idx="13"/>
          </p:nvPr>
        </p:nvSpPr>
        <p:spPr>
          <a:xfrm>
            <a:off x="6087600" y="1875207"/>
            <a:ext cx="220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95"/>
          <p:cNvSpPr txBox="1">
            <a:spLocks noGrp="1"/>
          </p:cNvSpPr>
          <p:nvPr>
            <p:ph type="subTitle" idx="14"/>
          </p:nvPr>
        </p:nvSpPr>
        <p:spPr>
          <a:xfrm>
            <a:off x="3471000" y="1554100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95"/>
          <p:cNvSpPr txBox="1">
            <a:spLocks noGrp="1"/>
          </p:cNvSpPr>
          <p:nvPr>
            <p:ph type="subTitle" idx="15"/>
          </p:nvPr>
        </p:nvSpPr>
        <p:spPr>
          <a:xfrm>
            <a:off x="6087600" y="1554100"/>
            <a:ext cx="2202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9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96"/>
          <p:cNvSpPr txBox="1">
            <a:spLocks noGrp="1"/>
          </p:cNvSpPr>
          <p:nvPr>
            <p:ph type="title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30" name="Google Shape;330;p96"/>
          <p:cNvSpPr txBox="1">
            <a:spLocks noGrp="1"/>
          </p:cNvSpPr>
          <p:nvPr>
            <p:ph type="subTitle" idx="1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96"/>
          <p:cNvSpPr txBox="1">
            <a:spLocks noGrp="1"/>
          </p:cNvSpPr>
          <p:nvPr>
            <p:ph type="title" idx="2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32" name="Google Shape;332;p96"/>
          <p:cNvSpPr txBox="1">
            <a:spLocks noGrp="1"/>
          </p:cNvSpPr>
          <p:nvPr>
            <p:ph type="subTitle" idx="3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96"/>
          <p:cNvSpPr txBox="1">
            <a:spLocks noGrp="1"/>
          </p:cNvSpPr>
          <p:nvPr>
            <p:ph type="title" idx="4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34" name="Google Shape;334;p96"/>
          <p:cNvSpPr txBox="1">
            <a:spLocks noGrp="1"/>
          </p:cNvSpPr>
          <p:nvPr>
            <p:ph type="subTitle" idx="5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97"/>
          <p:cNvPicPr preferRelativeResize="0"/>
          <p:nvPr/>
        </p:nvPicPr>
        <p:blipFill rotWithShape="1">
          <a:blip r:embed="rId2">
            <a:alphaModFix/>
          </a:blip>
          <a:srcRect t="-300" b="30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97"/>
          <p:cNvSpPr txBox="1">
            <a:spLocks noGrp="1"/>
          </p:cNvSpPr>
          <p:nvPr>
            <p:ph type="title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97"/>
          <p:cNvSpPr txBox="1">
            <a:spLocks noGrp="1"/>
          </p:cNvSpPr>
          <p:nvPr>
            <p:ph type="subTitle" idx="1"/>
          </p:nvPr>
        </p:nvSpPr>
        <p:spPr>
          <a:xfrm>
            <a:off x="5747650" y="3066725"/>
            <a:ext cx="2301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97"/>
          <p:cNvSpPr txBox="1">
            <a:spLocks noGrp="1"/>
          </p:cNvSpPr>
          <p:nvPr>
            <p:ph type="title" idx="2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97"/>
          <p:cNvSpPr txBox="1">
            <a:spLocks noGrp="1"/>
          </p:cNvSpPr>
          <p:nvPr>
            <p:ph type="subTitle" idx="3"/>
          </p:nvPr>
        </p:nvSpPr>
        <p:spPr>
          <a:xfrm>
            <a:off x="1084400" y="3066725"/>
            <a:ext cx="23229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97"/>
          <p:cNvSpPr txBox="1">
            <a:spLocks noGrp="1"/>
          </p:cNvSpPr>
          <p:nvPr>
            <p:ph type="title" idx="4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97"/>
          <p:cNvSpPr txBox="1">
            <a:spLocks noGrp="1"/>
          </p:cNvSpPr>
          <p:nvPr>
            <p:ph type="subTitle" idx="5"/>
          </p:nvPr>
        </p:nvSpPr>
        <p:spPr>
          <a:xfrm>
            <a:off x="3421500" y="4048873"/>
            <a:ext cx="2301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97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98"/>
          <p:cNvPicPr preferRelativeResize="0"/>
          <p:nvPr/>
        </p:nvPicPr>
        <p:blipFill rotWithShape="1">
          <a:blip r:embed="rId2">
            <a:alphaModFix/>
          </a:blip>
          <a:srcRect t="7097" r="10722" b="3623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7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280" cy="62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3"/>
          <p:cNvPicPr preferRelativeResize="0"/>
          <p:nvPr/>
        </p:nvPicPr>
        <p:blipFill rotWithShape="1">
          <a:blip r:embed="rId14">
            <a:alphaModFix/>
          </a:blip>
          <a:srcRect l="5890" t="6361" r="6832" b="636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9"/>
          <p:cNvPicPr preferRelativeResize="0"/>
          <p:nvPr/>
        </p:nvPicPr>
        <p:blipFill rotWithShape="1">
          <a:blip r:embed="rId14">
            <a:alphaModFix/>
          </a:blip>
          <a:srcRect t="2163" r="2161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720000" y="52128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lectrolize"/>
              <a:buNone/>
              <a:defRPr sz="4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161" name="Google Shape;16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dev.biz/blog/defect-detection-in-manufacturing-with-unsupervised-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ciencedirect.com/science/article/pii/S2214860421001305" TargetMode="Externa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jfif"/><Relationship Id="rId5" Type="http://schemas.openxmlformats.org/officeDocument/2006/relationships/image" Target="../media/image38.jfif"/><Relationship Id="rId4" Type="http://schemas.openxmlformats.org/officeDocument/2006/relationships/image" Target="../media/image37.jf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hmed.addel.48@gmail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5" Type="http://schemas.openxmlformats.org/officeDocument/2006/relationships/hyperlink" Target="mailto:mennatullahrashed12@gmail.com" TargetMode="External"/><Relationship Id="rId4" Type="http://schemas.openxmlformats.org/officeDocument/2006/relationships/hyperlink" Target="mailto:Ahmed291.ag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q.org/quality-resources/cost-of-quality#:~:text=Many%20organizations%20will%20have%20true,10%2D15%25%20of%20operations.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"/>
          <p:cNvPicPr preferRelativeResize="0"/>
          <p:nvPr/>
        </p:nvPicPr>
        <p:blipFill rotWithShape="1">
          <a:blip r:embed="rId3">
            <a:alphaModFix/>
          </a:blip>
          <a:srcRect l="13663" t="5544" r="23252" b="6005"/>
          <a:stretch/>
        </p:blipFill>
        <p:spPr>
          <a:xfrm>
            <a:off x="758750" y="-125175"/>
            <a:ext cx="3190148" cy="44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"/>
          <p:cNvSpPr txBox="1">
            <a:spLocks noGrp="1"/>
          </p:cNvSpPr>
          <p:nvPr>
            <p:ph type="ctrTitle"/>
          </p:nvPr>
        </p:nvSpPr>
        <p:spPr>
          <a:xfrm>
            <a:off x="4411050" y="451415"/>
            <a:ext cx="4098900" cy="178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b="1">
                <a:solidFill>
                  <a:schemeClr val="dk1"/>
                </a:solidFill>
              </a:rPr>
              <a:t>DEFECT DETECTION MODEL</a:t>
            </a:r>
            <a:endParaRPr sz="4000"/>
          </a:p>
        </p:txBody>
      </p:sp>
      <p:sp>
        <p:nvSpPr>
          <p:cNvPr id="354" name="Google Shape;354;p1"/>
          <p:cNvSpPr txBox="1">
            <a:spLocks noGrp="1"/>
          </p:cNvSpPr>
          <p:nvPr>
            <p:ph type="subTitle" idx="1"/>
          </p:nvPr>
        </p:nvSpPr>
        <p:spPr>
          <a:xfrm>
            <a:off x="4411050" y="3405139"/>
            <a:ext cx="4098900" cy="141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Electrolize"/>
                <a:ea typeface="Electrolize"/>
                <a:cs typeface="Electrolize"/>
                <a:sym typeface="Electrolize"/>
              </a:rPr>
              <a:t>IMPLEMENTED BY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">
              <a:latin typeface="Electrolize"/>
              <a:ea typeface="Electrolize"/>
              <a:cs typeface="Electrolize"/>
              <a:sym typeface="Electroliz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Electrolize"/>
                <a:ea typeface="Electrolize"/>
                <a:cs typeface="Electrolize"/>
                <a:sym typeface="Electrolize"/>
              </a:rPr>
              <a:t>AHMED GAMAL 		20190021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Electrolize"/>
                <a:ea typeface="Electrolize"/>
                <a:cs typeface="Electrolize"/>
                <a:sym typeface="Electrolize"/>
              </a:rPr>
              <a:t>AHMED ADEL 		20190042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Electrolize"/>
                <a:ea typeface="Electrolize"/>
                <a:cs typeface="Electrolize"/>
                <a:sym typeface="Electrolize"/>
              </a:rPr>
              <a:t>HASNAA MOUNIR		20190180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Electrolize"/>
                <a:ea typeface="Electrolize"/>
                <a:cs typeface="Electrolize"/>
                <a:sym typeface="Electrolize"/>
              </a:rPr>
              <a:t>ZEYAD MAHER		20190224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Electrolize"/>
                <a:ea typeface="Electrolize"/>
                <a:cs typeface="Electrolize"/>
                <a:sym typeface="Electrolize"/>
              </a:rPr>
              <a:t>MENNATULLAH RASHED	20190554</a:t>
            </a:r>
            <a:endParaRPr/>
          </a:p>
        </p:txBody>
      </p:sp>
      <p:sp>
        <p:nvSpPr>
          <p:cNvPr id="355" name="Google Shape;355;p1"/>
          <p:cNvSpPr txBox="1"/>
          <p:nvPr/>
        </p:nvSpPr>
        <p:spPr>
          <a:xfrm>
            <a:off x="4411050" y="2119312"/>
            <a:ext cx="319014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SUPERVISED BY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DR. AHMED </a:t>
            </a:r>
            <a:r>
              <a:rPr lang="en-US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SHAWKY</a:t>
            </a:r>
            <a:r>
              <a:rPr lang="en-US" sz="1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-US" sz="1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MOUSSA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TA. ANDREW MAHER</a:t>
            </a:r>
            <a:endParaRPr/>
          </a:p>
        </p:txBody>
      </p:sp>
      <p:pic>
        <p:nvPicPr>
          <p:cNvPr id="356" name="Google Shape;356;p1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129599" y="87715"/>
            <a:ext cx="1008901" cy="9048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57" name="Google Shape;357;p1"/>
          <p:cNvSpPr txBox="1"/>
          <p:nvPr/>
        </p:nvSpPr>
        <p:spPr>
          <a:xfrm>
            <a:off x="0" y="4582466"/>
            <a:ext cx="1800225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Electrolize"/>
                <a:ea typeface="Electrolize"/>
                <a:cs typeface="Electrolize"/>
                <a:sym typeface="Electrolize"/>
              </a:rPr>
              <a:t>Graduation Project</a:t>
            </a:r>
            <a:endParaRPr sz="900" b="0" i="0" u="none" strike="noStrike" cap="none">
              <a:solidFill>
                <a:srgbClr val="A5A5A5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Electrolize"/>
                <a:ea typeface="Electrolize"/>
                <a:cs typeface="Electrolize"/>
                <a:sym typeface="Electrolize"/>
              </a:rPr>
              <a:t>Academic Year 2022-2023</a:t>
            </a:r>
            <a:endParaRPr sz="900" b="0" i="0" u="none" strike="noStrike" cap="none">
              <a:solidFill>
                <a:srgbClr val="A5A5A5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Electrolize"/>
                <a:ea typeface="Electrolize"/>
                <a:cs typeface="Electrolize"/>
                <a:sym typeface="Electrolize"/>
              </a:rPr>
              <a:t>Midyear Short Documentation</a:t>
            </a:r>
            <a:endParaRPr sz="900" b="0" i="0" u="none" strike="noStrike" cap="none">
              <a:solidFill>
                <a:srgbClr val="A5A5A5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 b="0" i="0" u="none" strike="noStrike" cap="none">
                <a:solidFill>
                  <a:srgbClr val="A5A5A5"/>
                </a:solidFill>
                <a:latin typeface="Electrolize"/>
                <a:ea typeface="Electrolize"/>
                <a:cs typeface="Electrolize"/>
                <a:sym typeface="Electrolize"/>
              </a:rPr>
            </a:br>
            <a:endParaRPr sz="900" b="0" i="0" u="none" strike="noStrike" cap="none">
              <a:solidFill>
                <a:srgbClr val="A5A5A5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719999" y="521225"/>
            <a:ext cx="8198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latin typeface="Electrolize" panose="020B0604020202020204" charset="0"/>
              </a:rPr>
              <a:t>The </a:t>
            </a:r>
            <a:r>
              <a:rPr lang="en-US" dirty="0">
                <a:latin typeface="Electrolize" panose="020B0604020202020204" charset="0"/>
              </a:rPr>
              <a:t>previous solutions</a:t>
            </a:r>
            <a:r>
              <a:rPr lang="en-US" b="0" dirty="0">
                <a:latin typeface="Electrolize" panose="020B0604020202020204" charset="0"/>
              </a:rPr>
              <a:t> to the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B18BEC-AE79-B6AF-A34B-7131D1B799A5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solidFill>
                  <a:srgbClr val="666666"/>
                </a:solidFill>
                <a:latin typeface="Electrolize" panose="02000506000000020004" pitchFamily="2" charset="0"/>
                <a:ea typeface="+mn-ea"/>
                <a:cs typeface="+mn-cs"/>
              </a:rPr>
              <a:t>8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Electrolize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A1EB-B501-82A5-B47B-1702A8C98321}"/>
              </a:ext>
            </a:extLst>
          </p:cNvPr>
          <p:cNvSpPr txBox="1"/>
          <p:nvPr/>
        </p:nvSpPr>
        <p:spPr>
          <a:xfrm>
            <a:off x="719998" y="1544982"/>
            <a:ext cx="74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dirty="0" err="1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MobiDev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Concrete Crack Detection with Unsupervised ML</a:t>
            </a:r>
            <a:r>
              <a:rPr lang="en-US" sz="1800" i="0" dirty="0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56BF2B-F99D-5124-85FD-F91E171412B6}"/>
              </a:ext>
            </a:extLst>
          </p:cNvPr>
          <p:cNvSpPr/>
          <p:nvPr/>
        </p:nvSpPr>
        <p:spPr>
          <a:xfrm>
            <a:off x="438249" y="1658038"/>
            <a:ext cx="154628" cy="143219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92F824B3-2BA3-B528-FEA0-138AE5DA8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942" y="2101691"/>
            <a:ext cx="158763" cy="158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F87D0-67B9-764C-FA1B-2C5A92152FEC}"/>
              </a:ext>
            </a:extLst>
          </p:cNvPr>
          <p:cNvSpPr txBox="1"/>
          <p:nvPr/>
        </p:nvSpPr>
        <p:spPr>
          <a:xfrm>
            <a:off x="955705" y="2015334"/>
            <a:ext cx="4975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  <a:ea typeface="Times New Roman" panose="02020603050405020304" pitchFamily="18" charset="0"/>
              </a:rPr>
              <a:t>It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  <a:ea typeface="Times New Roman" panose="02020603050405020304" pitchFamily="18" charset="0"/>
              </a:rPr>
              <a:t>is unsupervised model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  <a:ea typeface="Times New Roman" panose="02020603050405020304" pitchFamily="18" charset="0"/>
              </a:rPr>
              <a:t>. It’s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  <a:ea typeface="Times New Roman" panose="02020603050405020304" pitchFamily="18" charset="0"/>
              </a:rPr>
              <a:t>required human intervention, and The results often have lesser accuracy.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lectrolize" panose="02000506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5938E-5037-C895-DC0F-5C73D4C92E83}"/>
              </a:ext>
            </a:extLst>
          </p:cNvPr>
          <p:cNvSpPr txBox="1"/>
          <p:nvPr/>
        </p:nvSpPr>
        <p:spPr>
          <a:xfrm>
            <a:off x="664920" y="2581109"/>
            <a:ext cx="778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 defect detection model in selective laser sintering based on CNN.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Electrolize" panose="02000506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EE0AB1-E465-1F5C-7DD8-64F8347A30C3}"/>
              </a:ext>
            </a:extLst>
          </p:cNvPr>
          <p:cNvSpPr/>
          <p:nvPr/>
        </p:nvSpPr>
        <p:spPr>
          <a:xfrm>
            <a:off x="383171" y="2694165"/>
            <a:ext cx="154628" cy="143219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385D43C9-20A3-64D8-32C0-531A9914E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64" y="3129566"/>
            <a:ext cx="158763" cy="1587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620775-8529-493C-D5AE-3ACF6A5F30B6}"/>
              </a:ext>
            </a:extLst>
          </p:cNvPr>
          <p:cNvSpPr txBox="1"/>
          <p:nvPr/>
        </p:nvSpPr>
        <p:spPr>
          <a:xfrm>
            <a:off x="900627" y="3043209"/>
            <a:ext cx="4975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Electrolize" panose="02000506000000020004" pitchFamily="2" charset="0"/>
                <a:ea typeface="Times New Roman" panose="02020603050405020304" pitchFamily="18" charset="0"/>
              </a:rPr>
              <a:t>More expensive.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lectrolize" panose="020005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493AD-6F12-052D-FD75-4BF0CF1E69F5}"/>
              </a:ext>
            </a:extLst>
          </p:cNvPr>
          <p:cNvSpPr txBox="1"/>
          <p:nvPr/>
        </p:nvSpPr>
        <p:spPr>
          <a:xfrm>
            <a:off x="664920" y="3570259"/>
            <a:ext cx="7788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</a:rPr>
              <a:t>Autonomous Detection, Classification and Localization of Road Defects.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BB14E1-6EA6-8422-DE82-C519290C64EA}"/>
              </a:ext>
            </a:extLst>
          </p:cNvPr>
          <p:cNvSpPr/>
          <p:nvPr/>
        </p:nvSpPr>
        <p:spPr>
          <a:xfrm>
            <a:off x="383171" y="3683315"/>
            <a:ext cx="154628" cy="143219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36521778-92A0-1FCC-B03C-9B2F5963C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64" y="4118716"/>
            <a:ext cx="158763" cy="158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E595E-7FB7-7E18-2C58-0ED15E9AF477}"/>
              </a:ext>
            </a:extLst>
          </p:cNvPr>
          <p:cNvSpPr txBox="1"/>
          <p:nvPr/>
        </p:nvSpPr>
        <p:spPr>
          <a:xfrm>
            <a:off x="900627" y="4032359"/>
            <a:ext cx="4975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lectrolize" panose="02000506000000020004" pitchFamily="2" charset="0"/>
              </a:rPr>
              <a:t>It is a similar AI model that uses CNN, but it is for another application; Road Defects.</a:t>
            </a:r>
          </a:p>
        </p:txBody>
      </p:sp>
    </p:spTree>
    <p:extLst>
      <p:ext uri="{BB962C8B-B14F-4D97-AF65-F5344CB8AC3E}">
        <p14:creationId xmlns:p14="http://schemas.microsoft.com/office/powerpoint/2010/main" val="16583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/>
      <p:bldP spid="5" grpId="0"/>
      <p:bldP spid="10" grpId="0" animBg="1"/>
      <p:bldP spid="14" grpId="0"/>
      <p:bldP spid="15" grpId="0"/>
      <p:bldP spid="16" grpId="0" animBg="1"/>
      <p:bldP spid="18" grpId="0"/>
      <p:bldP spid="3" grpId="0"/>
      <p:bldP spid="6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1;p14">
            <a:extLst>
              <a:ext uri="{FF2B5EF4-FFF2-40B4-BE49-F238E27FC236}">
                <a16:creationId xmlns:a16="http://schemas.microsoft.com/office/drawing/2014/main" id="{B41E72A8-3E36-DA42-87B5-E2D388547E68}"/>
              </a:ext>
            </a:extLst>
          </p:cNvPr>
          <p:cNvSpPr/>
          <p:nvPr/>
        </p:nvSpPr>
        <p:spPr>
          <a:xfrm>
            <a:off x="5754570" y="2713056"/>
            <a:ext cx="1252195" cy="1439541"/>
          </a:xfrm>
          <a:custGeom>
            <a:avLst/>
            <a:gdLst/>
            <a:ahLst/>
            <a:cxnLst/>
            <a:rect l="l" t="t" r="r" b="b"/>
            <a:pathLst>
              <a:path w="43631" h="50958" extrusionOk="0">
                <a:moveTo>
                  <a:pt x="21816" y="0"/>
                </a:moveTo>
                <a:cubicBezTo>
                  <a:pt x="9786" y="0"/>
                  <a:pt x="1" y="9788"/>
                  <a:pt x="1" y="21814"/>
                </a:cubicBezTo>
                <a:cubicBezTo>
                  <a:pt x="12" y="22289"/>
                  <a:pt x="402" y="22672"/>
                  <a:pt x="880" y="22672"/>
                </a:cubicBezTo>
                <a:cubicBezTo>
                  <a:pt x="1355" y="22672"/>
                  <a:pt x="1745" y="22289"/>
                  <a:pt x="1756" y="21814"/>
                </a:cubicBezTo>
                <a:cubicBezTo>
                  <a:pt x="1756" y="10757"/>
                  <a:pt x="10754" y="1755"/>
                  <a:pt x="21812" y="1755"/>
                </a:cubicBezTo>
                <a:cubicBezTo>
                  <a:pt x="32869" y="1755"/>
                  <a:pt x="41871" y="10753"/>
                  <a:pt x="41871" y="21814"/>
                </a:cubicBezTo>
                <a:cubicBezTo>
                  <a:pt x="41871" y="32872"/>
                  <a:pt x="32873" y="41870"/>
                  <a:pt x="21816" y="41870"/>
                </a:cubicBezTo>
                <a:cubicBezTo>
                  <a:pt x="21329" y="41870"/>
                  <a:pt x="20936" y="42263"/>
                  <a:pt x="20936" y="42750"/>
                </a:cubicBezTo>
                <a:lnTo>
                  <a:pt x="20936" y="50957"/>
                </a:lnTo>
                <a:lnTo>
                  <a:pt x="22691" y="50942"/>
                </a:lnTo>
                <a:lnTo>
                  <a:pt x="22691" y="43610"/>
                </a:lnTo>
                <a:cubicBezTo>
                  <a:pt x="34317" y="43147"/>
                  <a:pt x="43630" y="33547"/>
                  <a:pt x="43627" y="21814"/>
                </a:cubicBezTo>
                <a:cubicBezTo>
                  <a:pt x="43627" y="9785"/>
                  <a:pt x="33842" y="0"/>
                  <a:pt x="21816" y="0"/>
                </a:cubicBezTo>
                <a:close/>
              </a:path>
            </a:pathLst>
          </a:custGeom>
          <a:solidFill>
            <a:srgbClr val="A2B1BE"/>
          </a:solidFill>
          <a:ln>
            <a:noFill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dirty="0"/>
              <a:t>How </a:t>
            </a:r>
            <a:r>
              <a:rPr lang="en-US" b="0" dirty="0"/>
              <a:t>should we solve this problem?</a:t>
            </a:r>
            <a:endParaRPr b="0" dirty="0"/>
          </a:p>
        </p:txBody>
      </p:sp>
      <p:sp>
        <p:nvSpPr>
          <p:cNvPr id="1616" name="Google Shape;1616;p14"/>
          <p:cNvSpPr txBox="1"/>
          <p:nvPr/>
        </p:nvSpPr>
        <p:spPr>
          <a:xfrm>
            <a:off x="720000" y="1914141"/>
            <a:ext cx="7704000" cy="52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One application with a big potential to benefit from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AI – computer vision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is quality control. </a:t>
            </a:r>
            <a:endParaRPr sz="900" b="1" i="0" u="none" strike="noStrike" cap="none" dirty="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617" name="Google Shape;1617;p14"/>
          <p:cNvSpPr/>
          <p:nvPr/>
        </p:nvSpPr>
        <p:spPr>
          <a:xfrm>
            <a:off x="484548" y="2049137"/>
            <a:ext cx="154628" cy="143219"/>
          </a:xfrm>
          <a:prstGeom prst="ellipse">
            <a:avLst/>
          </a:prstGeom>
          <a:noFill/>
          <a:ln w="5715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8" name="Google Shape;1618;p14"/>
          <p:cNvGrpSpPr/>
          <p:nvPr/>
        </p:nvGrpSpPr>
        <p:grpSpPr>
          <a:xfrm>
            <a:off x="2152617" y="2713056"/>
            <a:ext cx="3656248" cy="1499713"/>
            <a:chOff x="5194708" y="3484366"/>
            <a:chExt cx="2369266" cy="987304"/>
          </a:xfrm>
        </p:grpSpPr>
        <p:grpSp>
          <p:nvGrpSpPr>
            <p:cNvPr id="1619" name="Google Shape;1619;p14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620" name="Google Shape;1620;p14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4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14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3" name="Google Shape;1623;p14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624" name="Google Shape;1624;p14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4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4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14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628" name="Google Shape;1628;p14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4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A0A9B0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4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A0A9B0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1" name="Google Shape;1631;p14"/>
          <p:cNvGrpSpPr/>
          <p:nvPr/>
        </p:nvGrpSpPr>
        <p:grpSpPr>
          <a:xfrm>
            <a:off x="2502199" y="3058382"/>
            <a:ext cx="502920" cy="501230"/>
            <a:chOff x="1756921" y="1509739"/>
            <a:chExt cx="345997" cy="345997"/>
          </a:xfrm>
        </p:grpSpPr>
        <p:sp>
          <p:nvSpPr>
            <p:cNvPr id="1632" name="Google Shape;1632;p14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4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4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4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4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4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4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4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4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4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4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4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4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4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4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4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4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9" name="Google Shape;1649;p14"/>
          <p:cNvGrpSpPr/>
          <p:nvPr/>
        </p:nvGrpSpPr>
        <p:grpSpPr>
          <a:xfrm>
            <a:off x="3714262" y="3093618"/>
            <a:ext cx="518066" cy="535347"/>
            <a:chOff x="870939" y="1975821"/>
            <a:chExt cx="332375" cy="350071"/>
          </a:xfrm>
        </p:grpSpPr>
        <p:sp>
          <p:nvSpPr>
            <p:cNvPr id="1650" name="Google Shape;1650;p14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4" name="Google Shape;1654;p14"/>
          <p:cNvGrpSpPr/>
          <p:nvPr/>
        </p:nvGrpSpPr>
        <p:grpSpPr>
          <a:xfrm>
            <a:off x="4931833" y="3074731"/>
            <a:ext cx="501754" cy="500464"/>
            <a:chOff x="850092" y="3352934"/>
            <a:chExt cx="369517" cy="375660"/>
          </a:xfrm>
        </p:grpSpPr>
        <p:sp>
          <p:nvSpPr>
            <p:cNvPr id="1655" name="Google Shape;1655;p14"/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0" name="Google Shape;1660;p14"/>
          <p:cNvSpPr txBox="1"/>
          <p:nvPr/>
        </p:nvSpPr>
        <p:spPr>
          <a:xfrm>
            <a:off x="2430680" y="4314498"/>
            <a:ext cx="772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4"/>
          <p:cNvSpPr txBox="1"/>
          <p:nvPr/>
        </p:nvSpPr>
        <p:spPr>
          <a:xfrm>
            <a:off x="3577086" y="4314497"/>
            <a:ext cx="772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Quality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4"/>
          <p:cNvSpPr txBox="1"/>
          <p:nvPr/>
        </p:nvSpPr>
        <p:spPr>
          <a:xfrm>
            <a:off x="4795993" y="4314496"/>
            <a:ext cx="7729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Cost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4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9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4" name="Google Shape;1622;p14">
            <a:extLst>
              <a:ext uri="{FF2B5EF4-FFF2-40B4-BE49-F238E27FC236}">
                <a16:creationId xmlns:a16="http://schemas.microsoft.com/office/drawing/2014/main" id="{903957C6-762A-625B-C39A-019B55643DB3}"/>
              </a:ext>
            </a:extLst>
          </p:cNvPr>
          <p:cNvSpPr/>
          <p:nvPr/>
        </p:nvSpPr>
        <p:spPr>
          <a:xfrm>
            <a:off x="6207923" y="4016809"/>
            <a:ext cx="345487" cy="195826"/>
          </a:xfrm>
          <a:custGeom>
            <a:avLst/>
            <a:gdLst/>
            <a:ahLst/>
            <a:cxnLst/>
            <a:rect l="l" t="t" r="r" b="b"/>
            <a:pathLst>
              <a:path w="12038" h="6932" extrusionOk="0">
                <a:moveTo>
                  <a:pt x="11088" y="1"/>
                </a:moveTo>
                <a:cubicBezTo>
                  <a:pt x="10863" y="1"/>
                  <a:pt x="10637" y="87"/>
                  <a:pt x="10465" y="260"/>
                </a:cubicBezTo>
                <a:lnTo>
                  <a:pt x="6869" y="3859"/>
                </a:lnTo>
                <a:lnTo>
                  <a:pt x="5982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5" y="102"/>
                  <a:pt x="990" y="102"/>
                </a:cubicBezTo>
                <a:cubicBezTo>
                  <a:pt x="731" y="102"/>
                  <a:pt x="475" y="214"/>
                  <a:pt x="297" y="427"/>
                </a:cubicBezTo>
                <a:cubicBezTo>
                  <a:pt x="1" y="783"/>
                  <a:pt x="27" y="1306"/>
                  <a:pt x="353" y="1636"/>
                </a:cubicBezTo>
                <a:lnTo>
                  <a:pt x="5388" y="6675"/>
                </a:lnTo>
                <a:cubicBezTo>
                  <a:pt x="5561" y="6846"/>
                  <a:pt x="5785" y="6931"/>
                  <a:pt x="6010" y="6931"/>
                </a:cubicBezTo>
                <a:cubicBezTo>
                  <a:pt x="6234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9" y="1250"/>
                  <a:pt x="12038" y="668"/>
                  <a:pt x="11711" y="260"/>
                </a:cubicBezTo>
                <a:cubicBezTo>
                  <a:pt x="11539" y="87"/>
                  <a:pt x="11313" y="1"/>
                  <a:pt x="11088" y="1"/>
                </a:cubicBezTo>
                <a:close/>
              </a:path>
            </a:pathLst>
          </a:custGeom>
          <a:solidFill>
            <a:srgbClr val="A2B1BE"/>
          </a:solidFill>
          <a:ln>
            <a:noFill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20;p14">
            <a:extLst>
              <a:ext uri="{FF2B5EF4-FFF2-40B4-BE49-F238E27FC236}">
                <a16:creationId xmlns:a16="http://schemas.microsoft.com/office/drawing/2014/main" id="{3EB78D65-5DDA-2C72-40DF-FFDC34998DCA}"/>
              </a:ext>
            </a:extLst>
          </p:cNvPr>
          <p:cNvSpPr/>
          <p:nvPr/>
        </p:nvSpPr>
        <p:spPr>
          <a:xfrm>
            <a:off x="5955695" y="2906338"/>
            <a:ext cx="849941" cy="836611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noFill/>
          <a:ln w="19050" cap="flat" cmpd="sng">
            <a:solidFill>
              <a:srgbClr val="A2B1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62;p14">
            <a:extLst>
              <a:ext uri="{FF2B5EF4-FFF2-40B4-BE49-F238E27FC236}">
                <a16:creationId xmlns:a16="http://schemas.microsoft.com/office/drawing/2014/main" id="{C569E9AA-FBE3-7669-4039-C44CAF86E696}"/>
              </a:ext>
            </a:extLst>
          </p:cNvPr>
          <p:cNvSpPr txBox="1"/>
          <p:nvPr/>
        </p:nvSpPr>
        <p:spPr>
          <a:xfrm>
            <a:off x="5832729" y="4314496"/>
            <a:ext cx="117403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Localization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9432;p90">
            <a:extLst>
              <a:ext uri="{FF2B5EF4-FFF2-40B4-BE49-F238E27FC236}">
                <a16:creationId xmlns:a16="http://schemas.microsoft.com/office/drawing/2014/main" id="{78585F53-64FE-F409-F9A0-9A2399F8ACD4}"/>
              </a:ext>
            </a:extLst>
          </p:cNvPr>
          <p:cNvGrpSpPr/>
          <p:nvPr/>
        </p:nvGrpSpPr>
        <p:grpSpPr>
          <a:xfrm>
            <a:off x="6103691" y="3065459"/>
            <a:ext cx="553948" cy="542947"/>
            <a:chOff x="2201806" y="1976585"/>
            <a:chExt cx="349784" cy="349434"/>
          </a:xfrm>
          <a:solidFill>
            <a:srgbClr val="A2B1BE"/>
          </a:solidFill>
        </p:grpSpPr>
        <p:sp>
          <p:nvSpPr>
            <p:cNvPr id="8" name="Google Shape;9433;p90">
              <a:extLst>
                <a:ext uri="{FF2B5EF4-FFF2-40B4-BE49-F238E27FC236}">
                  <a16:creationId xmlns:a16="http://schemas.microsoft.com/office/drawing/2014/main" id="{721EC468-D24D-0E33-7C56-1AB42023811B}"/>
                </a:ext>
              </a:extLst>
            </p:cNvPr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34;p90">
              <a:extLst>
                <a:ext uri="{FF2B5EF4-FFF2-40B4-BE49-F238E27FC236}">
                  <a16:creationId xmlns:a16="http://schemas.microsoft.com/office/drawing/2014/main" id="{451721D7-3339-B1B7-F7BF-61D871B07653}"/>
                </a:ext>
              </a:extLst>
            </p:cNvPr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35;p90">
              <a:extLst>
                <a:ext uri="{FF2B5EF4-FFF2-40B4-BE49-F238E27FC236}">
                  <a16:creationId xmlns:a16="http://schemas.microsoft.com/office/drawing/2014/main" id="{4B1C43F7-7551-9FF5-C707-13F4621BC591}"/>
                </a:ext>
              </a:extLst>
            </p:cNvPr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36;p90">
              <a:extLst>
                <a:ext uri="{FF2B5EF4-FFF2-40B4-BE49-F238E27FC236}">
                  <a16:creationId xmlns:a16="http://schemas.microsoft.com/office/drawing/2014/main" id="{F4D99F85-9955-5910-1639-19B7EF28531C}"/>
                </a:ext>
              </a:extLst>
            </p:cNvPr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7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1693" name="Google Shape;16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7"/>
          <p:cNvSpPr txBox="1">
            <a:spLocks noGrp="1"/>
          </p:cNvSpPr>
          <p:nvPr>
            <p:ph type="title" idx="2"/>
          </p:nvPr>
        </p:nvSpPr>
        <p:spPr>
          <a:xfrm>
            <a:off x="2439200" y="2536775"/>
            <a:ext cx="4547186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Project </a:t>
            </a:r>
            <a:br>
              <a:rPr lang="en-US" dirty="0"/>
            </a:br>
            <a:r>
              <a:rPr lang="en-US" sz="4300" b="0" strike="noStrike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specifications</a:t>
            </a:r>
            <a:endParaRPr dirty="0"/>
          </a:p>
        </p:txBody>
      </p:sp>
      <p:sp>
        <p:nvSpPr>
          <p:cNvPr id="1695" name="Google Shape;1695;p17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10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15;p14">
            <a:extLst>
              <a:ext uri="{FF2B5EF4-FFF2-40B4-BE49-F238E27FC236}">
                <a16:creationId xmlns:a16="http://schemas.microsoft.com/office/drawing/2014/main" id="{B6C7E0FA-CDD1-ECE7-6C14-47E7A06AF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SzPts val="3500"/>
            </a:pPr>
            <a:r>
              <a:rPr lang="en-US" sz="3500" dirty="0"/>
              <a:t>3.1. System Architecture</a:t>
            </a:r>
            <a:endParaRPr sz="35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A8B9BE-8A0C-2E7D-7266-57F68CEED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7" y="1298393"/>
            <a:ext cx="7517065" cy="3425029"/>
          </a:xfrm>
          <a:prstGeom prst="rect">
            <a:avLst/>
          </a:prstGeom>
        </p:spPr>
      </p:pic>
      <p:sp>
        <p:nvSpPr>
          <p:cNvPr id="14" name="Google Shape;380;p3">
            <a:extLst>
              <a:ext uri="{FF2B5EF4-FFF2-40B4-BE49-F238E27FC236}">
                <a16:creationId xmlns:a16="http://schemas.microsoft.com/office/drawing/2014/main" id="{90FD2354-DCE3-08C6-D5B6-3D64FD4DBDE5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11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9444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20c3781f345_0_55"/>
          <p:cNvSpPr txBox="1">
            <a:spLocks noGrp="1"/>
          </p:cNvSpPr>
          <p:nvPr>
            <p:ph type="title"/>
          </p:nvPr>
        </p:nvSpPr>
        <p:spPr>
          <a:xfrm>
            <a:off x="720000" y="494640"/>
            <a:ext cx="7703400" cy="6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b="0" dirty="0"/>
              <a:t>3.2. </a:t>
            </a:r>
            <a:r>
              <a:rPr lang="en-US" sz="3500" b="0" dirty="0">
                <a:solidFill>
                  <a:srgbClr val="3F3F3F"/>
                </a:solidFill>
              </a:rPr>
              <a:t>CNN Architecture</a:t>
            </a:r>
            <a:endParaRPr sz="3500" b="0" dirty="0">
              <a:solidFill>
                <a:srgbClr val="3F3F3F"/>
              </a:solidFill>
            </a:endParaRPr>
          </a:p>
        </p:txBody>
      </p:sp>
      <p:sp>
        <p:nvSpPr>
          <p:cNvPr id="1718" name="Google Shape;1718;g20c3781f345_0_55"/>
          <p:cNvSpPr/>
          <p:nvPr/>
        </p:nvSpPr>
        <p:spPr>
          <a:xfrm>
            <a:off x="516110" y="1616131"/>
            <a:ext cx="153600" cy="14250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g20c3781f345_0_55"/>
          <p:cNvSpPr txBox="1"/>
          <p:nvPr/>
        </p:nvSpPr>
        <p:spPr>
          <a:xfrm>
            <a:off x="720010" y="1483889"/>
            <a:ext cx="82710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Visual Geometry Group (VGG-16)</a:t>
            </a:r>
            <a:endParaRPr sz="2200" b="0" i="0" u="none" strike="noStrike" cap="none" dirty="0">
              <a:solidFill>
                <a:srgbClr val="000000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	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	VGG is considered one of the best CNN Architectures for classification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		using  13 Convolution + 3 fully connected + 5 max-pooling layers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0" name="Google Shape;1720;g20c3781f345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16" y="2376402"/>
            <a:ext cx="8271000" cy="27670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g20c3781f345_0_55"/>
          <p:cNvSpPr/>
          <p:nvPr/>
        </p:nvSpPr>
        <p:spPr>
          <a:xfrm>
            <a:off x="8213416" y="4887588"/>
            <a:ext cx="410100" cy="255900"/>
          </a:xfrm>
          <a:prstGeom prst="rect">
            <a:avLst/>
          </a:prstGeom>
          <a:solidFill>
            <a:srgbClr val="D0D1D5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12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7" grpId="0"/>
      <p:bldP spid="1718" grpId="0" animBg="1"/>
      <p:bldP spid="17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19"/>
          <p:cNvPicPr preferRelativeResize="0"/>
          <p:nvPr/>
        </p:nvPicPr>
        <p:blipFill rotWithShape="1">
          <a:blip r:embed="rId3">
            <a:alphaModFix/>
          </a:blip>
          <a:srcRect l="14763" t="12722" r="1588" b="2844"/>
          <a:stretch/>
        </p:blipFill>
        <p:spPr>
          <a:xfrm>
            <a:off x="-12225" y="1457562"/>
            <a:ext cx="2400350" cy="323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7" name="Google Shape;1737;p19"/>
          <p:cNvGrpSpPr/>
          <p:nvPr/>
        </p:nvGrpSpPr>
        <p:grpSpPr>
          <a:xfrm>
            <a:off x="1733400" y="0"/>
            <a:ext cx="5178744" cy="4039742"/>
            <a:chOff x="1733400" y="0"/>
            <a:chExt cx="5178744" cy="4039742"/>
          </a:xfrm>
        </p:grpSpPr>
        <p:grpSp>
          <p:nvGrpSpPr>
            <p:cNvPr id="1738" name="Google Shape;1738;p19"/>
            <p:cNvGrpSpPr/>
            <p:nvPr/>
          </p:nvGrpSpPr>
          <p:grpSpPr>
            <a:xfrm>
              <a:off x="2388600" y="1189800"/>
              <a:ext cx="3871800" cy="1398240"/>
              <a:chOff x="2388600" y="1189800"/>
              <a:chExt cx="3871800" cy="1398240"/>
            </a:xfrm>
          </p:grpSpPr>
          <p:sp>
            <p:nvSpPr>
              <p:cNvPr id="1739" name="Google Shape;1739;p19"/>
              <p:cNvSpPr/>
              <p:nvPr/>
            </p:nvSpPr>
            <p:spPr>
              <a:xfrm>
                <a:off x="2633400" y="1384920"/>
                <a:ext cx="3382560" cy="1008360"/>
              </a:xfrm>
              <a:custGeom>
                <a:avLst/>
                <a:gdLst/>
                <a:ahLst/>
                <a:cxnLst/>
                <a:rect l="l" t="t" r="r" b="b"/>
                <a:pathLst>
                  <a:path w="116549" h="36397" extrusionOk="0">
                    <a:moveTo>
                      <a:pt x="18199" y="1"/>
                    </a:moveTo>
                    <a:cubicBezTo>
                      <a:pt x="8148" y="1"/>
                      <a:pt x="1" y="8148"/>
                      <a:pt x="1" y="18198"/>
                    </a:cubicBezTo>
                    <a:cubicBezTo>
                      <a:pt x="1" y="28249"/>
                      <a:pt x="8148" y="36396"/>
                      <a:pt x="18199" y="36396"/>
                    </a:cubicBezTo>
                    <a:lnTo>
                      <a:pt x="98350" y="36396"/>
                    </a:lnTo>
                    <a:cubicBezTo>
                      <a:pt x="108401" y="36396"/>
                      <a:pt x="116548" y="28249"/>
                      <a:pt x="116548" y="18198"/>
                    </a:cubicBezTo>
                    <a:cubicBezTo>
                      <a:pt x="116548" y="8148"/>
                      <a:pt x="108401" y="1"/>
                      <a:pt x="9835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7C4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9"/>
              <p:cNvSpPr/>
              <p:nvPr/>
            </p:nvSpPr>
            <p:spPr>
              <a:xfrm>
                <a:off x="4903200" y="1189800"/>
                <a:ext cx="1357200" cy="1398240"/>
              </a:xfrm>
              <a:custGeom>
                <a:avLst/>
                <a:gdLst/>
                <a:ahLst/>
                <a:cxnLst/>
                <a:rect l="l" t="t" r="r" b="b"/>
                <a:pathLst>
                  <a:path w="46777" h="50467" extrusionOk="0">
                    <a:moveTo>
                      <a:pt x="1" y="1"/>
                    </a:moveTo>
                    <a:lnTo>
                      <a:pt x="1" y="1458"/>
                    </a:lnTo>
                    <a:lnTo>
                      <a:pt x="21544" y="1458"/>
                    </a:lnTo>
                    <a:cubicBezTo>
                      <a:pt x="34653" y="1458"/>
                      <a:pt x="45320" y="12123"/>
                      <a:pt x="45320" y="25233"/>
                    </a:cubicBezTo>
                    <a:cubicBezTo>
                      <a:pt x="45320" y="38344"/>
                      <a:pt x="34653" y="49009"/>
                      <a:pt x="21544" y="49009"/>
                    </a:cubicBezTo>
                    <a:lnTo>
                      <a:pt x="1" y="49009"/>
                    </a:lnTo>
                    <a:lnTo>
                      <a:pt x="1" y="50466"/>
                    </a:lnTo>
                    <a:lnTo>
                      <a:pt x="21544" y="50466"/>
                    </a:lnTo>
                    <a:cubicBezTo>
                      <a:pt x="35457" y="50466"/>
                      <a:pt x="46776" y="39146"/>
                      <a:pt x="46776" y="25233"/>
                    </a:cubicBezTo>
                    <a:cubicBezTo>
                      <a:pt x="46776" y="11322"/>
                      <a:pt x="35457" y="1"/>
                      <a:pt x="21544" y="1"/>
                    </a:cubicBezTo>
                    <a:close/>
                  </a:path>
                </a:pathLst>
              </a:custGeom>
              <a:solidFill>
                <a:srgbClr val="E7A885"/>
              </a:solidFill>
              <a:ln w="9525" cap="flat" cmpd="sng">
                <a:solidFill>
                  <a:srgbClr val="F7C4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9"/>
              <p:cNvSpPr/>
              <p:nvPr/>
            </p:nvSpPr>
            <p:spPr>
              <a:xfrm>
                <a:off x="2388600" y="1189800"/>
                <a:ext cx="1356840" cy="1398240"/>
              </a:xfrm>
              <a:custGeom>
                <a:avLst/>
                <a:gdLst/>
                <a:ahLst/>
                <a:cxnLst/>
                <a:rect l="l" t="t" r="r" b="b"/>
                <a:pathLst>
                  <a:path w="46773" h="50467" extrusionOk="0">
                    <a:moveTo>
                      <a:pt x="25232" y="1"/>
                    </a:moveTo>
                    <a:cubicBezTo>
                      <a:pt x="11319" y="1"/>
                      <a:pt x="0" y="11322"/>
                      <a:pt x="0" y="25233"/>
                    </a:cubicBezTo>
                    <a:cubicBezTo>
                      <a:pt x="0" y="39146"/>
                      <a:pt x="11319" y="50466"/>
                      <a:pt x="25232" y="50466"/>
                    </a:cubicBezTo>
                    <a:lnTo>
                      <a:pt x="46773" y="50466"/>
                    </a:lnTo>
                    <a:lnTo>
                      <a:pt x="46773" y="49007"/>
                    </a:lnTo>
                    <a:lnTo>
                      <a:pt x="25232" y="49007"/>
                    </a:lnTo>
                    <a:cubicBezTo>
                      <a:pt x="12124" y="49007"/>
                      <a:pt x="1456" y="38344"/>
                      <a:pt x="1456" y="25233"/>
                    </a:cubicBezTo>
                    <a:cubicBezTo>
                      <a:pt x="1456" y="12123"/>
                      <a:pt x="12124" y="1457"/>
                      <a:pt x="25232" y="1457"/>
                    </a:cubicBezTo>
                    <a:lnTo>
                      <a:pt x="46773" y="1457"/>
                    </a:lnTo>
                    <a:lnTo>
                      <a:pt x="46773" y="1"/>
                    </a:lnTo>
                    <a:close/>
                  </a:path>
                </a:pathLst>
              </a:custGeom>
              <a:solidFill>
                <a:srgbClr val="E7A885"/>
              </a:solidFill>
              <a:ln w="9525" cap="flat" cmpd="sng">
                <a:solidFill>
                  <a:srgbClr val="F7C4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2" name="Google Shape;1742;p19"/>
            <p:cNvGrpSpPr/>
            <p:nvPr/>
          </p:nvGrpSpPr>
          <p:grpSpPr>
            <a:xfrm>
              <a:off x="1994040" y="0"/>
              <a:ext cx="4657680" cy="1256040"/>
              <a:chOff x="1994040" y="0"/>
              <a:chExt cx="4657680" cy="1256040"/>
            </a:xfrm>
          </p:grpSpPr>
          <p:grpSp>
            <p:nvGrpSpPr>
              <p:cNvPr id="1743" name="Google Shape;1743;p19"/>
              <p:cNvGrpSpPr/>
              <p:nvPr/>
            </p:nvGrpSpPr>
            <p:grpSpPr>
              <a:xfrm>
                <a:off x="1994040" y="0"/>
                <a:ext cx="2057400" cy="1256040"/>
                <a:chOff x="1994040" y="0"/>
                <a:chExt cx="2057400" cy="1256040"/>
              </a:xfrm>
            </p:grpSpPr>
            <p:sp>
              <p:nvSpPr>
                <p:cNvPr id="1744" name="Google Shape;1744;p19"/>
                <p:cNvSpPr/>
                <p:nvPr/>
              </p:nvSpPr>
              <p:spPr>
                <a:xfrm>
                  <a:off x="3954240" y="1163160"/>
                  <a:ext cx="97200" cy="9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6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E7A8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9"/>
                <p:cNvSpPr/>
                <p:nvPr/>
              </p:nvSpPr>
              <p:spPr>
                <a:xfrm>
                  <a:off x="1994040" y="0"/>
                  <a:ext cx="893880" cy="6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4" h="243" extrusionOk="0">
                      <a:moveTo>
                        <a:pt x="121" y="1"/>
                      </a:moveTo>
                      <a:cubicBezTo>
                        <a:pt x="55" y="1"/>
                        <a:pt x="0" y="55"/>
                        <a:pt x="0" y="121"/>
                      </a:cubicBezTo>
                      <a:cubicBezTo>
                        <a:pt x="0" y="187"/>
                        <a:pt x="55" y="243"/>
                        <a:pt x="121" y="243"/>
                      </a:cubicBezTo>
                      <a:lnTo>
                        <a:pt x="30703" y="243"/>
                      </a:lnTo>
                      <a:cubicBezTo>
                        <a:pt x="30769" y="243"/>
                        <a:pt x="30823" y="187"/>
                        <a:pt x="30823" y="121"/>
                      </a:cubicBezTo>
                      <a:cubicBezTo>
                        <a:pt x="30823" y="55"/>
                        <a:pt x="30767" y="1"/>
                        <a:pt x="3070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6" name="Google Shape;1746;p19"/>
              <p:cNvGrpSpPr/>
              <p:nvPr/>
            </p:nvGrpSpPr>
            <p:grpSpPr>
              <a:xfrm>
                <a:off x="3872520" y="0"/>
                <a:ext cx="893880" cy="1256040"/>
                <a:chOff x="3872520" y="0"/>
                <a:chExt cx="893880" cy="1256040"/>
              </a:xfrm>
            </p:grpSpPr>
            <p:sp>
              <p:nvSpPr>
                <p:cNvPr id="1747" name="Google Shape;1747;p19"/>
                <p:cNvSpPr/>
                <p:nvPr/>
              </p:nvSpPr>
              <p:spPr>
                <a:xfrm>
                  <a:off x="4275720" y="1163160"/>
                  <a:ext cx="97200" cy="9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8" y="3372"/>
                        <a:pt x="3372" y="2616"/>
                        <a:pt x="3372" y="1686"/>
                      </a:cubicBezTo>
                      <a:cubicBezTo>
                        <a:pt x="3372" y="754"/>
                        <a:pt x="2618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E7A8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19"/>
                <p:cNvSpPr/>
                <p:nvPr/>
              </p:nvSpPr>
              <p:spPr>
                <a:xfrm>
                  <a:off x="3872520" y="0"/>
                  <a:ext cx="893880" cy="6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3" h="243" extrusionOk="0">
                      <a:moveTo>
                        <a:pt x="121" y="1"/>
                      </a:moveTo>
                      <a:cubicBezTo>
                        <a:pt x="55" y="1"/>
                        <a:pt x="0" y="55"/>
                        <a:pt x="0" y="121"/>
                      </a:cubicBezTo>
                      <a:cubicBezTo>
                        <a:pt x="0" y="187"/>
                        <a:pt x="55" y="243"/>
                        <a:pt x="121" y="243"/>
                      </a:cubicBezTo>
                      <a:lnTo>
                        <a:pt x="30701" y="243"/>
                      </a:lnTo>
                      <a:cubicBezTo>
                        <a:pt x="30769" y="243"/>
                        <a:pt x="30823" y="187"/>
                        <a:pt x="30823" y="121"/>
                      </a:cubicBezTo>
                      <a:cubicBezTo>
                        <a:pt x="30823" y="55"/>
                        <a:pt x="30767" y="1"/>
                        <a:pt x="3070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9" name="Google Shape;1749;p19"/>
              <p:cNvGrpSpPr/>
              <p:nvPr/>
            </p:nvGrpSpPr>
            <p:grpSpPr>
              <a:xfrm>
                <a:off x="4596840" y="0"/>
                <a:ext cx="2054880" cy="1256040"/>
                <a:chOff x="4596840" y="0"/>
                <a:chExt cx="2054880" cy="1256040"/>
              </a:xfrm>
            </p:grpSpPr>
            <p:sp>
              <p:nvSpPr>
                <p:cNvPr id="1750" name="Google Shape;1750;p19"/>
                <p:cNvSpPr/>
                <p:nvPr/>
              </p:nvSpPr>
              <p:spPr>
                <a:xfrm>
                  <a:off x="4596840" y="1163160"/>
                  <a:ext cx="97200" cy="9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5" y="1"/>
                      </a:moveTo>
                      <a:cubicBezTo>
                        <a:pt x="753" y="1"/>
                        <a:pt x="0" y="754"/>
                        <a:pt x="0" y="1686"/>
                      </a:cubicBezTo>
                      <a:cubicBezTo>
                        <a:pt x="0" y="2618"/>
                        <a:pt x="753" y="3372"/>
                        <a:pt x="1685" y="3372"/>
                      </a:cubicBezTo>
                      <a:cubicBezTo>
                        <a:pt x="2617" y="3372"/>
                        <a:pt x="3372" y="2616"/>
                        <a:pt x="3372" y="1686"/>
                      </a:cubicBezTo>
                      <a:cubicBezTo>
                        <a:pt x="3372" y="754"/>
                        <a:pt x="2617" y="1"/>
                        <a:pt x="1685" y="1"/>
                      </a:cubicBezTo>
                      <a:close/>
                    </a:path>
                  </a:pathLst>
                </a:custGeom>
                <a:solidFill>
                  <a:srgbClr val="E7A8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19"/>
                <p:cNvSpPr/>
                <p:nvPr/>
              </p:nvSpPr>
              <p:spPr>
                <a:xfrm>
                  <a:off x="5757840" y="0"/>
                  <a:ext cx="893880" cy="6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4" h="243" extrusionOk="0">
                      <a:moveTo>
                        <a:pt x="123" y="1"/>
                      </a:moveTo>
                      <a:cubicBezTo>
                        <a:pt x="57" y="1"/>
                        <a:pt x="1" y="55"/>
                        <a:pt x="1" y="121"/>
                      </a:cubicBezTo>
                      <a:cubicBezTo>
                        <a:pt x="1" y="187"/>
                        <a:pt x="57" y="243"/>
                        <a:pt x="123" y="243"/>
                      </a:cubicBezTo>
                      <a:lnTo>
                        <a:pt x="30703" y="243"/>
                      </a:lnTo>
                      <a:cubicBezTo>
                        <a:pt x="30769" y="243"/>
                        <a:pt x="30824" y="187"/>
                        <a:pt x="30824" y="121"/>
                      </a:cubicBezTo>
                      <a:cubicBezTo>
                        <a:pt x="30824" y="55"/>
                        <a:pt x="30769" y="1"/>
                        <a:pt x="30703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52" name="Google Shape;1752;p19"/>
            <p:cNvGrpSpPr/>
            <p:nvPr/>
          </p:nvGrpSpPr>
          <p:grpSpPr>
            <a:xfrm>
              <a:off x="1733400" y="2521440"/>
              <a:ext cx="5178744" cy="1518302"/>
              <a:chOff x="1733400" y="2521440"/>
              <a:chExt cx="5178744" cy="1518302"/>
            </a:xfrm>
          </p:grpSpPr>
          <p:grpSp>
            <p:nvGrpSpPr>
              <p:cNvPr id="1753" name="Google Shape;1753;p19"/>
              <p:cNvGrpSpPr/>
              <p:nvPr/>
            </p:nvGrpSpPr>
            <p:grpSpPr>
              <a:xfrm>
                <a:off x="3609720" y="2521440"/>
                <a:ext cx="1429560" cy="1517283"/>
                <a:chOff x="3609720" y="2521440"/>
                <a:chExt cx="1429560" cy="1517283"/>
              </a:xfrm>
            </p:grpSpPr>
            <p:grpSp>
              <p:nvGrpSpPr>
                <p:cNvPr id="1754" name="Google Shape;1754;p19"/>
                <p:cNvGrpSpPr/>
                <p:nvPr/>
              </p:nvGrpSpPr>
              <p:grpSpPr>
                <a:xfrm>
                  <a:off x="4275720" y="2521440"/>
                  <a:ext cx="97200" cy="597600"/>
                  <a:chOff x="4275720" y="2521440"/>
                  <a:chExt cx="97200" cy="597600"/>
                </a:xfrm>
              </p:grpSpPr>
              <p:sp>
                <p:nvSpPr>
                  <p:cNvPr id="1755" name="Google Shape;1755;p19"/>
                  <p:cNvSpPr/>
                  <p:nvPr/>
                </p:nvSpPr>
                <p:spPr>
                  <a:xfrm>
                    <a:off x="4317480" y="2561400"/>
                    <a:ext cx="13320" cy="51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" h="18697" extrusionOk="0">
                        <a:moveTo>
                          <a:pt x="243" y="1"/>
                        </a:moveTo>
                        <a:cubicBezTo>
                          <a:pt x="108" y="1"/>
                          <a:pt x="1" y="109"/>
                          <a:pt x="1" y="243"/>
                        </a:cubicBezTo>
                        <a:lnTo>
                          <a:pt x="1" y="18455"/>
                        </a:lnTo>
                        <a:cubicBezTo>
                          <a:pt x="1" y="18588"/>
                          <a:pt x="108" y="18697"/>
                          <a:pt x="243" y="18697"/>
                        </a:cubicBezTo>
                        <a:cubicBezTo>
                          <a:pt x="377" y="18697"/>
                          <a:pt x="485" y="18588"/>
                          <a:pt x="485" y="18455"/>
                        </a:cubicBezTo>
                        <a:lnTo>
                          <a:pt x="485" y="243"/>
                        </a:lnTo>
                        <a:cubicBezTo>
                          <a:pt x="485" y="109"/>
                          <a:pt x="377" y="1"/>
                          <a:pt x="243" y="1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w="9525" cap="flat" cmpd="sng">
                    <a:solidFill>
                      <a:srgbClr val="F7C4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6" name="Google Shape;1756;p19"/>
                  <p:cNvSpPr/>
                  <p:nvPr/>
                </p:nvSpPr>
                <p:spPr>
                  <a:xfrm>
                    <a:off x="4275720" y="302616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8" y="3373"/>
                          <a:pt x="3372" y="2619"/>
                          <a:pt x="3372" y="1687"/>
                        </a:cubicBezTo>
                        <a:cubicBezTo>
                          <a:pt x="3372" y="755"/>
                          <a:pt x="2618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7" name="Google Shape;1757;p19"/>
                  <p:cNvSpPr/>
                  <p:nvPr/>
                </p:nvSpPr>
                <p:spPr>
                  <a:xfrm>
                    <a:off x="4275720" y="252144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3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8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8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E7A88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58" name="Google Shape;1758;p19"/>
                <p:cNvGrpSpPr/>
                <p:nvPr/>
              </p:nvGrpSpPr>
              <p:grpSpPr>
                <a:xfrm>
                  <a:off x="3609720" y="3220920"/>
                  <a:ext cx="1429560" cy="817803"/>
                  <a:chOff x="3609720" y="3220920"/>
                  <a:chExt cx="1429560" cy="817803"/>
                </a:xfrm>
              </p:grpSpPr>
              <p:sp>
                <p:nvSpPr>
                  <p:cNvPr id="1759" name="Google Shape;1759;p19"/>
                  <p:cNvSpPr/>
                  <p:nvPr/>
                </p:nvSpPr>
                <p:spPr>
                  <a:xfrm>
                    <a:off x="3609720" y="3220920"/>
                    <a:ext cx="1429560" cy="8178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7" h="39988" extrusionOk="0">
                        <a:moveTo>
                          <a:pt x="7996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6" y="39988"/>
                        </a:cubicBezTo>
                        <a:lnTo>
                          <a:pt x="41280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7" y="3579"/>
                          <a:pt x="45697" y="0"/>
                          <a:pt x="41280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0" name="Google Shape;1760;p19"/>
                  <p:cNvSpPr/>
                  <p:nvPr/>
                </p:nvSpPr>
                <p:spPr>
                  <a:xfrm>
                    <a:off x="3872520" y="3771360"/>
                    <a:ext cx="894240" cy="6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1" y="0"/>
                        </a:moveTo>
                        <a:cubicBezTo>
                          <a:pt x="55" y="0"/>
                          <a:pt x="0" y="55"/>
                          <a:pt x="0" y="122"/>
                        </a:cubicBezTo>
                        <a:cubicBezTo>
                          <a:pt x="0" y="188"/>
                          <a:pt x="55" y="242"/>
                          <a:pt x="121" y="242"/>
                        </a:cubicBezTo>
                        <a:lnTo>
                          <a:pt x="30701" y="242"/>
                        </a:lnTo>
                        <a:cubicBezTo>
                          <a:pt x="30769" y="242"/>
                          <a:pt x="30824" y="190"/>
                          <a:pt x="30823" y="122"/>
                        </a:cubicBezTo>
                        <a:cubicBezTo>
                          <a:pt x="30823" y="56"/>
                          <a:pt x="30767" y="0"/>
                          <a:pt x="30701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61" name="Google Shape;1761;p19"/>
              <p:cNvGrpSpPr/>
              <p:nvPr/>
            </p:nvGrpSpPr>
            <p:grpSpPr>
              <a:xfrm>
                <a:off x="1733400" y="2521440"/>
                <a:ext cx="2318040" cy="1511162"/>
                <a:chOff x="1733400" y="2521440"/>
                <a:chExt cx="2318040" cy="1511162"/>
              </a:xfrm>
            </p:grpSpPr>
            <p:grpSp>
              <p:nvGrpSpPr>
                <p:cNvPr id="1762" name="Google Shape;1762;p19"/>
                <p:cNvGrpSpPr/>
                <p:nvPr/>
              </p:nvGrpSpPr>
              <p:grpSpPr>
                <a:xfrm>
                  <a:off x="2399400" y="2521440"/>
                  <a:ext cx="1652040" cy="597600"/>
                  <a:chOff x="2399400" y="2521440"/>
                  <a:chExt cx="1652040" cy="597600"/>
                </a:xfrm>
              </p:grpSpPr>
              <p:sp>
                <p:nvSpPr>
                  <p:cNvPr id="1763" name="Google Shape;1763;p19"/>
                  <p:cNvSpPr/>
                  <p:nvPr/>
                </p:nvSpPr>
                <p:spPr>
                  <a:xfrm>
                    <a:off x="2441520" y="2561400"/>
                    <a:ext cx="1568520" cy="51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4" h="18698" extrusionOk="0">
                        <a:moveTo>
                          <a:pt x="53821" y="0"/>
                        </a:moveTo>
                        <a:cubicBezTo>
                          <a:pt x="53686" y="0"/>
                          <a:pt x="53579" y="109"/>
                          <a:pt x="53579" y="242"/>
                        </a:cubicBezTo>
                        <a:lnTo>
                          <a:pt x="53579" y="5286"/>
                        </a:lnTo>
                        <a:cubicBezTo>
                          <a:pt x="53579" y="8576"/>
                          <a:pt x="50903" y="11250"/>
                          <a:pt x="47614" y="11250"/>
                        </a:cubicBezTo>
                        <a:lnTo>
                          <a:pt x="7205" y="11250"/>
                        </a:lnTo>
                        <a:cubicBezTo>
                          <a:pt x="3232" y="11250"/>
                          <a:pt x="0" y="14484"/>
                          <a:pt x="0" y="18456"/>
                        </a:cubicBezTo>
                        <a:cubicBezTo>
                          <a:pt x="0" y="18589"/>
                          <a:pt x="109" y="18698"/>
                          <a:pt x="242" y="18698"/>
                        </a:cubicBezTo>
                        <a:cubicBezTo>
                          <a:pt x="376" y="18698"/>
                          <a:pt x="485" y="18589"/>
                          <a:pt x="485" y="18456"/>
                        </a:cubicBezTo>
                        <a:cubicBezTo>
                          <a:pt x="485" y="14751"/>
                          <a:pt x="3499" y="11736"/>
                          <a:pt x="7202" y="11736"/>
                        </a:cubicBezTo>
                        <a:lnTo>
                          <a:pt x="47612" y="11736"/>
                        </a:lnTo>
                        <a:cubicBezTo>
                          <a:pt x="51169" y="11736"/>
                          <a:pt x="54063" y="8843"/>
                          <a:pt x="54063" y="5286"/>
                        </a:cubicBezTo>
                        <a:lnTo>
                          <a:pt x="54063" y="242"/>
                        </a:lnTo>
                        <a:cubicBezTo>
                          <a:pt x="54063" y="109"/>
                          <a:pt x="53955" y="0"/>
                          <a:pt x="53821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w="9525" cap="flat" cmpd="sng">
                    <a:solidFill>
                      <a:srgbClr val="F7C4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4" name="Google Shape;1764;p19"/>
                  <p:cNvSpPr/>
                  <p:nvPr/>
                </p:nvSpPr>
                <p:spPr>
                  <a:xfrm>
                    <a:off x="2399400" y="302616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1" y="755"/>
                          <a:pt x="1" y="1687"/>
                        </a:cubicBezTo>
                        <a:cubicBezTo>
                          <a:pt x="1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4" y="2619"/>
                          <a:pt x="3374" y="1687"/>
                        </a:cubicBezTo>
                        <a:cubicBezTo>
                          <a:pt x="3374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5" name="Google Shape;1765;p19"/>
                  <p:cNvSpPr/>
                  <p:nvPr/>
                </p:nvSpPr>
                <p:spPr>
                  <a:xfrm>
                    <a:off x="3954240" y="252144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7" y="1"/>
                        </a:moveTo>
                        <a:cubicBezTo>
                          <a:pt x="755" y="1"/>
                          <a:pt x="1" y="754"/>
                          <a:pt x="1" y="1686"/>
                        </a:cubicBezTo>
                        <a:cubicBezTo>
                          <a:pt x="1" y="2618"/>
                          <a:pt x="755" y="3372"/>
                          <a:pt x="1687" y="3372"/>
                        </a:cubicBezTo>
                        <a:cubicBezTo>
                          <a:pt x="2619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9" y="1"/>
                          <a:pt x="1687" y="1"/>
                        </a:cubicBezTo>
                        <a:close/>
                      </a:path>
                    </a:pathLst>
                  </a:custGeom>
                  <a:solidFill>
                    <a:srgbClr val="E7A88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66" name="Google Shape;1766;p19"/>
                <p:cNvGrpSpPr/>
                <p:nvPr/>
              </p:nvGrpSpPr>
              <p:grpSpPr>
                <a:xfrm>
                  <a:off x="1733400" y="3220920"/>
                  <a:ext cx="1429920" cy="811682"/>
                  <a:chOff x="1733400" y="3220920"/>
                  <a:chExt cx="1429920" cy="811682"/>
                </a:xfrm>
              </p:grpSpPr>
              <p:sp>
                <p:nvSpPr>
                  <p:cNvPr id="1767" name="Google Shape;1767;p19"/>
                  <p:cNvSpPr/>
                  <p:nvPr/>
                </p:nvSpPr>
                <p:spPr>
                  <a:xfrm>
                    <a:off x="1733400" y="3220920"/>
                    <a:ext cx="1429920" cy="811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7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7" y="39988"/>
                        </a:cubicBezTo>
                        <a:lnTo>
                          <a:pt x="41282" y="39988"/>
                        </a:lnTo>
                        <a:cubicBezTo>
                          <a:pt x="45697" y="39988"/>
                          <a:pt x="49277" y="36409"/>
                          <a:pt x="49277" y="31993"/>
                        </a:cubicBezTo>
                        <a:lnTo>
                          <a:pt x="49277" y="7995"/>
                        </a:lnTo>
                        <a:cubicBezTo>
                          <a:pt x="49278" y="3579"/>
                          <a:pt x="45697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8" name="Google Shape;1768;p19"/>
                  <p:cNvSpPr/>
                  <p:nvPr/>
                </p:nvSpPr>
                <p:spPr>
                  <a:xfrm>
                    <a:off x="1996200" y="3771360"/>
                    <a:ext cx="894240" cy="6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5" h="243" extrusionOk="0">
                        <a:moveTo>
                          <a:pt x="123" y="0"/>
                        </a:moveTo>
                        <a:cubicBezTo>
                          <a:pt x="57" y="0"/>
                          <a:pt x="1" y="55"/>
                          <a:pt x="1" y="122"/>
                        </a:cubicBezTo>
                        <a:cubicBezTo>
                          <a:pt x="1" y="188"/>
                          <a:pt x="57" y="242"/>
                          <a:pt x="123" y="242"/>
                        </a:cubicBezTo>
                        <a:lnTo>
                          <a:pt x="30702" y="242"/>
                        </a:lnTo>
                        <a:cubicBezTo>
                          <a:pt x="30771" y="242"/>
                          <a:pt x="30825" y="190"/>
                          <a:pt x="30823" y="122"/>
                        </a:cubicBezTo>
                        <a:cubicBezTo>
                          <a:pt x="30823" y="56"/>
                          <a:pt x="30769" y="0"/>
                          <a:pt x="30702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769" name="Google Shape;1769;p19"/>
              <p:cNvGrpSpPr/>
              <p:nvPr/>
            </p:nvGrpSpPr>
            <p:grpSpPr>
              <a:xfrm>
                <a:off x="4596840" y="2521440"/>
                <a:ext cx="2315304" cy="1518302"/>
                <a:chOff x="4596840" y="2521440"/>
                <a:chExt cx="2315304" cy="1518302"/>
              </a:xfrm>
            </p:grpSpPr>
            <p:grpSp>
              <p:nvGrpSpPr>
                <p:cNvPr id="1770" name="Google Shape;1770;p19"/>
                <p:cNvGrpSpPr/>
                <p:nvPr/>
              </p:nvGrpSpPr>
              <p:grpSpPr>
                <a:xfrm>
                  <a:off x="4596840" y="2521440"/>
                  <a:ext cx="1652040" cy="597600"/>
                  <a:chOff x="4596840" y="2521440"/>
                  <a:chExt cx="1652040" cy="597600"/>
                </a:xfrm>
              </p:grpSpPr>
              <p:sp>
                <p:nvSpPr>
                  <p:cNvPr id="1771" name="Google Shape;1771;p19"/>
                  <p:cNvSpPr/>
                  <p:nvPr/>
                </p:nvSpPr>
                <p:spPr>
                  <a:xfrm>
                    <a:off x="4638600" y="2561400"/>
                    <a:ext cx="1568520" cy="517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65" h="18698" extrusionOk="0">
                        <a:moveTo>
                          <a:pt x="242" y="0"/>
                        </a:moveTo>
                        <a:cubicBezTo>
                          <a:pt x="109" y="0"/>
                          <a:pt x="0" y="109"/>
                          <a:pt x="0" y="242"/>
                        </a:cubicBezTo>
                        <a:lnTo>
                          <a:pt x="0" y="5286"/>
                        </a:lnTo>
                        <a:cubicBezTo>
                          <a:pt x="0" y="8843"/>
                          <a:pt x="2895" y="11736"/>
                          <a:pt x="6451" y="11736"/>
                        </a:cubicBezTo>
                        <a:lnTo>
                          <a:pt x="46862" y="11736"/>
                        </a:lnTo>
                        <a:cubicBezTo>
                          <a:pt x="50567" y="11736"/>
                          <a:pt x="53580" y="14751"/>
                          <a:pt x="53580" y="18456"/>
                        </a:cubicBezTo>
                        <a:cubicBezTo>
                          <a:pt x="53580" y="18589"/>
                          <a:pt x="53689" y="18698"/>
                          <a:pt x="53822" y="18698"/>
                        </a:cubicBezTo>
                        <a:cubicBezTo>
                          <a:pt x="53957" y="18698"/>
                          <a:pt x="54064" y="18589"/>
                          <a:pt x="54063" y="18456"/>
                        </a:cubicBezTo>
                        <a:cubicBezTo>
                          <a:pt x="54063" y="14484"/>
                          <a:pt x="50831" y="11250"/>
                          <a:pt x="46858" y="11250"/>
                        </a:cubicBezTo>
                        <a:lnTo>
                          <a:pt x="6449" y="11250"/>
                        </a:lnTo>
                        <a:cubicBezTo>
                          <a:pt x="3160" y="11250"/>
                          <a:pt x="484" y="8576"/>
                          <a:pt x="484" y="5286"/>
                        </a:cubicBezTo>
                        <a:lnTo>
                          <a:pt x="484" y="242"/>
                        </a:lnTo>
                        <a:cubicBezTo>
                          <a:pt x="484" y="109"/>
                          <a:pt x="376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9FA0A4"/>
                  </a:solidFill>
                  <a:ln w="9525" cap="flat" cmpd="sng">
                    <a:solidFill>
                      <a:srgbClr val="F7C4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2" name="Google Shape;1772;p19"/>
                  <p:cNvSpPr/>
                  <p:nvPr/>
                </p:nvSpPr>
                <p:spPr>
                  <a:xfrm>
                    <a:off x="6151680" y="302616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4" h="3374" extrusionOk="0">
                        <a:moveTo>
                          <a:pt x="1687" y="0"/>
                        </a:moveTo>
                        <a:cubicBezTo>
                          <a:pt x="755" y="0"/>
                          <a:pt x="0" y="755"/>
                          <a:pt x="0" y="1687"/>
                        </a:cubicBezTo>
                        <a:cubicBezTo>
                          <a:pt x="0" y="2619"/>
                          <a:pt x="755" y="3373"/>
                          <a:pt x="1687" y="3373"/>
                        </a:cubicBezTo>
                        <a:cubicBezTo>
                          <a:pt x="2619" y="3373"/>
                          <a:pt x="3373" y="2619"/>
                          <a:pt x="3373" y="1687"/>
                        </a:cubicBezTo>
                        <a:cubicBezTo>
                          <a:pt x="3373" y="755"/>
                          <a:pt x="2619" y="0"/>
                          <a:pt x="1687" y="0"/>
                        </a:cubicBezTo>
                        <a:close/>
                      </a:path>
                    </a:pathLst>
                  </a:custGeom>
                  <a:solidFill>
                    <a:srgbClr val="435D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3" name="Google Shape;1773;p19"/>
                  <p:cNvSpPr/>
                  <p:nvPr/>
                </p:nvSpPr>
                <p:spPr>
                  <a:xfrm>
                    <a:off x="4596840" y="2521440"/>
                    <a:ext cx="97200" cy="9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2" h="3373" extrusionOk="0">
                        <a:moveTo>
                          <a:pt x="1685" y="1"/>
                        </a:moveTo>
                        <a:cubicBezTo>
                          <a:pt x="753" y="1"/>
                          <a:pt x="0" y="754"/>
                          <a:pt x="0" y="1686"/>
                        </a:cubicBezTo>
                        <a:cubicBezTo>
                          <a:pt x="0" y="2618"/>
                          <a:pt x="753" y="3372"/>
                          <a:pt x="1685" y="3372"/>
                        </a:cubicBezTo>
                        <a:cubicBezTo>
                          <a:pt x="2617" y="3372"/>
                          <a:pt x="3372" y="2618"/>
                          <a:pt x="3372" y="1686"/>
                        </a:cubicBezTo>
                        <a:cubicBezTo>
                          <a:pt x="3372" y="754"/>
                          <a:pt x="2617" y="1"/>
                          <a:pt x="1685" y="1"/>
                        </a:cubicBezTo>
                        <a:close/>
                      </a:path>
                    </a:pathLst>
                  </a:custGeom>
                  <a:solidFill>
                    <a:srgbClr val="E7A88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74" name="Google Shape;1774;p19"/>
                <p:cNvGrpSpPr/>
                <p:nvPr/>
              </p:nvGrpSpPr>
              <p:grpSpPr>
                <a:xfrm>
                  <a:off x="5485680" y="3221939"/>
                  <a:ext cx="1426464" cy="817803"/>
                  <a:chOff x="5485680" y="3221939"/>
                  <a:chExt cx="1426464" cy="817803"/>
                </a:xfrm>
              </p:grpSpPr>
              <p:sp>
                <p:nvSpPr>
                  <p:cNvPr id="1775" name="Google Shape;1775;p19"/>
                  <p:cNvSpPr/>
                  <p:nvPr/>
                </p:nvSpPr>
                <p:spPr>
                  <a:xfrm>
                    <a:off x="5485680" y="3221939"/>
                    <a:ext cx="1426464" cy="8178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79" h="39988" extrusionOk="0">
                        <a:moveTo>
                          <a:pt x="7995" y="0"/>
                        </a:moveTo>
                        <a:cubicBezTo>
                          <a:pt x="3580" y="0"/>
                          <a:pt x="0" y="3579"/>
                          <a:pt x="0" y="7995"/>
                        </a:cubicBezTo>
                        <a:lnTo>
                          <a:pt x="0" y="31993"/>
                        </a:lnTo>
                        <a:cubicBezTo>
                          <a:pt x="0" y="36409"/>
                          <a:pt x="3580" y="39988"/>
                          <a:pt x="7995" y="39988"/>
                        </a:cubicBezTo>
                        <a:lnTo>
                          <a:pt x="41282" y="39988"/>
                        </a:lnTo>
                        <a:cubicBezTo>
                          <a:pt x="45698" y="39988"/>
                          <a:pt x="49278" y="36409"/>
                          <a:pt x="49278" y="31993"/>
                        </a:cubicBezTo>
                        <a:lnTo>
                          <a:pt x="49278" y="7995"/>
                        </a:lnTo>
                        <a:cubicBezTo>
                          <a:pt x="49278" y="3579"/>
                          <a:pt x="45698" y="0"/>
                          <a:pt x="4128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6" name="Google Shape;1776;p19"/>
                  <p:cNvSpPr/>
                  <p:nvPr/>
                </p:nvSpPr>
                <p:spPr>
                  <a:xfrm>
                    <a:off x="5758200" y="3771720"/>
                    <a:ext cx="893880" cy="6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24" h="243" extrusionOk="0">
                        <a:moveTo>
                          <a:pt x="123" y="1"/>
                        </a:moveTo>
                        <a:cubicBezTo>
                          <a:pt x="57" y="1"/>
                          <a:pt x="1" y="55"/>
                          <a:pt x="1" y="121"/>
                        </a:cubicBezTo>
                        <a:cubicBezTo>
                          <a:pt x="1" y="187"/>
                          <a:pt x="57" y="243"/>
                          <a:pt x="123" y="243"/>
                        </a:cubicBezTo>
                        <a:lnTo>
                          <a:pt x="30703" y="243"/>
                        </a:lnTo>
                        <a:cubicBezTo>
                          <a:pt x="30769" y="243"/>
                          <a:pt x="30824" y="187"/>
                          <a:pt x="30824" y="121"/>
                        </a:cubicBezTo>
                        <a:cubicBezTo>
                          <a:pt x="30824" y="55"/>
                          <a:pt x="30769" y="1"/>
                          <a:pt x="30703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777" name="Google Shape;1777;p19"/>
          <p:cNvSpPr txBox="1">
            <a:spLocks noGrp="1"/>
          </p:cNvSpPr>
          <p:nvPr>
            <p:ph type="title"/>
          </p:nvPr>
        </p:nvSpPr>
        <p:spPr>
          <a:xfrm>
            <a:off x="2855160" y="1613700"/>
            <a:ext cx="29026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lectrolize"/>
              <a:buNone/>
            </a:pPr>
            <a:r>
              <a:rPr lang="en-US" sz="2400" b="1" strike="noStrik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Stakeholders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9"/>
          <p:cNvSpPr/>
          <p:nvPr/>
        </p:nvSpPr>
        <p:spPr>
          <a:xfrm>
            <a:off x="1824674" y="3365878"/>
            <a:ext cx="1275840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Product Expert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9"/>
          <p:cNvSpPr/>
          <p:nvPr/>
        </p:nvSpPr>
        <p:spPr>
          <a:xfrm>
            <a:off x="3692880" y="3260880"/>
            <a:ext cx="1275840" cy="7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Factory Owner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Worker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9"/>
          <p:cNvSpPr/>
          <p:nvPr/>
        </p:nvSpPr>
        <p:spPr>
          <a:xfrm>
            <a:off x="5308090" y="3258156"/>
            <a:ext cx="1798059" cy="73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Team Members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and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Project</a:t>
            </a:r>
            <a:endParaRPr/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Owner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9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13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0"/>
          <p:cNvSpPr/>
          <p:nvPr/>
        </p:nvSpPr>
        <p:spPr>
          <a:xfrm>
            <a:off x="720000" y="64116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</a:pPr>
            <a:r>
              <a:rPr lang="en-US" sz="3500" i="0" u="none" strike="noStrike" cap="none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Project Requirements</a:t>
            </a:r>
            <a:endParaRPr sz="35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1788" name="Google Shape;1788;p20"/>
          <p:cNvCxnSpPr/>
          <p:nvPr/>
        </p:nvCxnSpPr>
        <p:spPr>
          <a:xfrm>
            <a:off x="4139654" y="1678905"/>
            <a:ext cx="0" cy="3208683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89" name="Google Shape;1789;p20"/>
          <p:cNvSpPr/>
          <p:nvPr/>
        </p:nvSpPr>
        <p:spPr>
          <a:xfrm>
            <a:off x="1336431" y="1678905"/>
            <a:ext cx="2705498" cy="486576"/>
          </a:xfrm>
          <a:prstGeom prst="rect">
            <a:avLst/>
          </a:prstGeom>
          <a:solidFill>
            <a:srgbClr val="A0A9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Functional Requirements</a:t>
            </a:r>
            <a:endParaRPr/>
          </a:p>
        </p:txBody>
      </p:sp>
      <p:sp>
        <p:nvSpPr>
          <p:cNvPr id="1790" name="Google Shape;1790;p20"/>
          <p:cNvSpPr/>
          <p:nvPr/>
        </p:nvSpPr>
        <p:spPr>
          <a:xfrm>
            <a:off x="4237379" y="1678905"/>
            <a:ext cx="2706624" cy="486576"/>
          </a:xfrm>
          <a:prstGeom prst="rect">
            <a:avLst/>
          </a:prstGeom>
          <a:solidFill>
            <a:srgbClr val="E5BA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rPr>
              <a:t>Non-Functional Requirements</a:t>
            </a:r>
            <a:endParaRPr/>
          </a:p>
        </p:txBody>
      </p:sp>
      <p:sp>
        <p:nvSpPr>
          <p:cNvPr id="1791" name="Google Shape;1791;p20"/>
          <p:cNvSpPr/>
          <p:nvPr/>
        </p:nvSpPr>
        <p:spPr>
          <a:xfrm>
            <a:off x="1634520" y="3006801"/>
            <a:ext cx="210931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Detecting Defect</a:t>
            </a:r>
            <a:r>
              <a:rPr lang="en-US">
                <a:latin typeface="Electrolize"/>
                <a:ea typeface="Electrolize"/>
                <a:cs typeface="Electrolize"/>
                <a:sym typeface="Electrolize"/>
              </a:rPr>
              <a:t>ive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products.</a:t>
            </a:r>
            <a:endParaRPr/>
          </a:p>
          <a:p>
            <a:pPr marL="114300" marR="0" lvl="0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Real-time Analyzing.</a:t>
            </a:r>
            <a:endParaRPr/>
          </a:p>
          <a:p>
            <a:pPr marL="114300" marR="0" lvl="0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Giving a Feedback to the user.  </a:t>
            </a:r>
            <a:endParaRPr/>
          </a:p>
        </p:txBody>
      </p:sp>
      <p:sp>
        <p:nvSpPr>
          <p:cNvPr id="1792" name="Google Shape;1792;p20"/>
          <p:cNvSpPr/>
          <p:nvPr/>
        </p:nvSpPr>
        <p:spPr>
          <a:xfrm>
            <a:off x="4571640" y="3009335"/>
            <a:ext cx="2109319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A885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High performance</a:t>
            </a:r>
            <a:endParaRPr/>
          </a:p>
          <a:p>
            <a:pPr marL="114300" marR="0" lvl="0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A885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Usability</a:t>
            </a:r>
            <a:endParaRPr/>
          </a:p>
          <a:p>
            <a:pPr marL="114300" marR="0" lvl="0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7A885"/>
              </a:buClr>
              <a:buSzPts val="1400"/>
              <a:buFont typeface="Corbel"/>
              <a:buChar char="›"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Scalability</a:t>
            </a:r>
            <a:endParaRPr/>
          </a:p>
        </p:txBody>
      </p:sp>
      <p:grpSp>
        <p:nvGrpSpPr>
          <p:cNvPr id="1793" name="Google Shape;1793;p20"/>
          <p:cNvGrpSpPr/>
          <p:nvPr/>
        </p:nvGrpSpPr>
        <p:grpSpPr>
          <a:xfrm>
            <a:off x="5280240" y="2288595"/>
            <a:ext cx="692116" cy="575129"/>
            <a:chOff x="6671087" y="2009304"/>
            <a:chExt cx="332756" cy="281832"/>
          </a:xfrm>
        </p:grpSpPr>
        <p:sp>
          <p:nvSpPr>
            <p:cNvPr id="1794" name="Google Shape;1794;p20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6" name="Google Shape;1796;p20"/>
          <p:cNvSpPr/>
          <p:nvPr/>
        </p:nvSpPr>
        <p:spPr>
          <a:xfrm>
            <a:off x="2263008" y="2288595"/>
            <a:ext cx="690526" cy="637932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A0A9B0"/>
          </a:solidFill>
          <a:ln>
            <a:noFill/>
          </a:ln>
        </p:spPr>
        <p:txBody>
          <a:bodyPr spcFirstLastPara="1" wrap="square" lIns="183550" tIns="183550" rIns="183550" bIns="183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20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14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0"/>
          <p:cNvSpPr/>
          <p:nvPr/>
        </p:nvSpPr>
        <p:spPr>
          <a:xfrm>
            <a:off x="720000" y="64116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>
              <a:buClr>
                <a:srgbClr val="434343"/>
              </a:buClr>
              <a:buSzPts val="3500"/>
            </a:pPr>
            <a:r>
              <a:rPr lang="en-US" sz="3500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3.4. Use Case Diagrams</a:t>
            </a:r>
            <a:endParaRPr sz="35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797" name="Google Shape;1797;p20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15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0" name="Picture 2" descr="https://lh6.googleusercontent.com/g0ovoYgxvUqxaGwDWR6j_Rarf0zZjJpJiatYL-Voe_ieIcGd6K9EaDgR98ic5BzciXMGuus_pLi3UlyPL0dmh6EzPvVle_ryHuaJa-jrWD8XL0UD1K4v_Hl6JKg8UYqAvFNTdrztMzrI">
            <a:extLst>
              <a:ext uri="{FF2B5EF4-FFF2-40B4-BE49-F238E27FC236}">
                <a16:creationId xmlns:a16="http://schemas.microsoft.com/office/drawing/2014/main" id="{A4DB572D-70D8-1677-9234-C8924F0C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4" y="1591530"/>
            <a:ext cx="4790408" cy="29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729;g20c3781f345_0_20">
            <a:extLst>
              <a:ext uri="{FF2B5EF4-FFF2-40B4-BE49-F238E27FC236}">
                <a16:creationId xmlns:a16="http://schemas.microsoft.com/office/drawing/2014/main" id="{66285BC7-ACE8-EC16-8ECF-84B50D4CA99D}"/>
              </a:ext>
            </a:extLst>
          </p:cNvPr>
          <p:cNvSpPr txBox="1">
            <a:spLocks/>
          </p:cNvSpPr>
          <p:nvPr/>
        </p:nvSpPr>
        <p:spPr>
          <a:xfrm>
            <a:off x="238794" y="1591530"/>
            <a:ext cx="712901" cy="507640"/>
          </a:xfrm>
          <a:prstGeom prst="rect">
            <a:avLst/>
          </a:prstGeom>
          <a:solidFill>
            <a:srgbClr val="A2B1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0" tIns="121900" rIns="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3500"/>
            </a:pPr>
            <a:r>
              <a:rPr lang="en-GB" sz="1800" dirty="0">
                <a:solidFill>
                  <a:schemeClr val="bg1"/>
                </a:solidFill>
                <a:latin typeface="Electrolize"/>
                <a:ea typeface="Arial"/>
                <a:cs typeface="Arial"/>
                <a:sym typeface="Electrolize"/>
              </a:rPr>
              <a:t>User</a:t>
            </a: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4" descr="https://lh5.googleusercontent.com/vHK1fZO8Oqq9vEG4pyz_mb7bvuIYSYw6kEr9mnzCNnLQzf0cbyeuY6QcM7NdQJC9tEJ05e6H14ZZ168IH93J3LJagsY3abwGI5kq_LJawA2EXhWjNCmHXA6PI3-QpzZtx7J8ulCQV5OG">
            <a:extLst>
              <a:ext uri="{FF2B5EF4-FFF2-40B4-BE49-F238E27FC236}">
                <a16:creationId xmlns:a16="http://schemas.microsoft.com/office/drawing/2014/main" id="{234EA06C-F2AF-78A4-FF0A-D59388CC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66" y="1591531"/>
            <a:ext cx="3394203" cy="29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729;g20c3781f345_0_20">
            <a:extLst>
              <a:ext uri="{FF2B5EF4-FFF2-40B4-BE49-F238E27FC236}">
                <a16:creationId xmlns:a16="http://schemas.microsoft.com/office/drawing/2014/main" id="{77DC9B72-B9A5-395A-7A57-6205EFE8238C}"/>
              </a:ext>
            </a:extLst>
          </p:cNvPr>
          <p:cNvSpPr txBox="1">
            <a:spLocks/>
          </p:cNvSpPr>
          <p:nvPr/>
        </p:nvSpPr>
        <p:spPr>
          <a:xfrm>
            <a:off x="5327766" y="1591530"/>
            <a:ext cx="712901" cy="507640"/>
          </a:xfrm>
          <a:prstGeom prst="rect">
            <a:avLst/>
          </a:prstGeom>
          <a:solidFill>
            <a:srgbClr val="A2B1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vert="horz" wrap="square" lIns="0" tIns="121900" rIns="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3500"/>
            </a:pPr>
            <a:r>
              <a:rPr lang="en-GB" sz="1800" dirty="0">
                <a:solidFill>
                  <a:schemeClr val="bg1"/>
                </a:solidFill>
                <a:latin typeface="Electrolize"/>
                <a:ea typeface="Arial"/>
                <a:cs typeface="Arial"/>
                <a:sym typeface="Electrolize"/>
              </a:rPr>
              <a:t>Model</a:t>
            </a: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0"/>
          <p:cNvSpPr/>
          <p:nvPr/>
        </p:nvSpPr>
        <p:spPr>
          <a:xfrm>
            <a:off x="720000" y="64116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lvl="0">
              <a:buClr>
                <a:srgbClr val="434343"/>
              </a:buClr>
              <a:buSzPts val="3500"/>
            </a:pPr>
            <a:r>
              <a:rPr lang="en-US" sz="3500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3.5. Sequence Diagram</a:t>
            </a:r>
            <a:endParaRPr sz="35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797" name="Google Shape;1797;p20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16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970D7-DD26-5EC1-E521-A86F6A9DD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6" t="12691" r="12597" b="10069"/>
          <a:stretch/>
        </p:blipFill>
        <p:spPr>
          <a:xfrm>
            <a:off x="1279187" y="1359221"/>
            <a:ext cx="6585626" cy="378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3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lectrolize"/>
              <a:buNone/>
            </a:pPr>
            <a:r>
              <a:rPr lang="en-US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04</a:t>
            </a:r>
            <a:endParaRPr dirty="0">
              <a:solidFill>
                <a:srgbClr val="434343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847" name="Google Shape;18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23"/>
          <p:cNvSpPr txBox="1">
            <a:spLocks noGrp="1"/>
          </p:cNvSpPr>
          <p:nvPr>
            <p:ph type="title" idx="2"/>
          </p:nvPr>
        </p:nvSpPr>
        <p:spPr>
          <a:xfrm>
            <a:off x="2439200" y="2365507"/>
            <a:ext cx="4547186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lectrolize"/>
              <a:buNone/>
            </a:pPr>
            <a:r>
              <a:rPr lang="en-US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Project implementation</a:t>
            </a:r>
            <a:endParaRPr dirty="0">
              <a:solidFill>
                <a:srgbClr val="434343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849" name="Google Shape;1849;p23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17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"/>
          <p:cNvSpPr txBox="1">
            <a:spLocks noGrp="1"/>
          </p:cNvSpPr>
          <p:nvPr>
            <p:ph type="subTitle" idx="6"/>
          </p:nvPr>
        </p:nvSpPr>
        <p:spPr>
          <a:xfrm>
            <a:off x="715101" y="2442139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Project idea </a:t>
            </a:r>
            <a:endParaRPr/>
          </a:p>
        </p:txBody>
      </p:sp>
      <p:sp>
        <p:nvSpPr>
          <p:cNvPr id="363" name="Google Shape;363;p2"/>
          <p:cNvSpPr txBox="1">
            <a:spLocks noGrp="1"/>
          </p:cNvSpPr>
          <p:nvPr>
            <p:ph type="subTitle" idx="7"/>
          </p:nvPr>
        </p:nvSpPr>
        <p:spPr>
          <a:xfrm>
            <a:off x="3398900" y="2667227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Problem significance</a:t>
            </a:r>
            <a:endParaRPr/>
          </a:p>
        </p:txBody>
      </p:sp>
      <p:sp>
        <p:nvSpPr>
          <p:cNvPr id="364" name="Google Shape;364;p2"/>
          <p:cNvSpPr txBox="1">
            <a:spLocks noGrp="1"/>
          </p:cNvSpPr>
          <p:nvPr>
            <p:ph type="subTitle" idx="8"/>
          </p:nvPr>
        </p:nvSpPr>
        <p:spPr>
          <a:xfrm>
            <a:off x="6092500" y="2667227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Project specifications</a:t>
            </a:r>
            <a:endParaRPr/>
          </a:p>
        </p:txBody>
      </p:sp>
      <p:sp>
        <p:nvSpPr>
          <p:cNvPr id="365" name="Google Shape;365;p2"/>
          <p:cNvSpPr txBox="1">
            <a:spLocks noGrp="1"/>
          </p:cNvSpPr>
          <p:nvPr>
            <p:ph type="title"/>
          </p:nvPr>
        </p:nvSpPr>
        <p:spPr>
          <a:xfrm>
            <a:off x="779250" y="1470307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6" name="Google Shape;366;p2"/>
          <p:cNvSpPr txBox="1">
            <a:spLocks noGrp="1"/>
          </p:cNvSpPr>
          <p:nvPr>
            <p:ph type="title" idx="2"/>
          </p:nvPr>
        </p:nvSpPr>
        <p:spPr>
          <a:xfrm>
            <a:off x="3398900" y="1471437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7" name="Google Shape;367;p2"/>
          <p:cNvSpPr txBox="1">
            <a:spLocks noGrp="1"/>
          </p:cNvSpPr>
          <p:nvPr>
            <p:ph type="title" idx="4"/>
          </p:nvPr>
        </p:nvSpPr>
        <p:spPr>
          <a:xfrm>
            <a:off x="6087600" y="1470307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68" name="Google Shape;368;p2"/>
          <p:cNvSpPr txBox="1">
            <a:spLocks noGrp="1"/>
          </p:cNvSpPr>
          <p:nvPr>
            <p:ph type="title" idx="9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b="1"/>
              <a:t>TABLE OF </a:t>
            </a:r>
            <a:r>
              <a:rPr lang="en-US"/>
              <a:t>CONTENTS</a:t>
            </a:r>
            <a:endParaRPr/>
          </a:p>
        </p:txBody>
      </p:sp>
      <p:sp>
        <p:nvSpPr>
          <p:cNvPr id="369" name="Google Shape;369;p2"/>
          <p:cNvSpPr txBox="1"/>
          <p:nvPr/>
        </p:nvSpPr>
        <p:spPr>
          <a:xfrm>
            <a:off x="739211" y="3116327"/>
            <a:ext cx="1360353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04</a:t>
            </a:r>
            <a:endParaRPr dirty="0"/>
          </a:p>
        </p:txBody>
      </p:sp>
      <p:sp>
        <p:nvSpPr>
          <p:cNvPr id="370" name="Google Shape;370;p2"/>
          <p:cNvSpPr txBox="1"/>
          <p:nvPr/>
        </p:nvSpPr>
        <p:spPr>
          <a:xfrm>
            <a:off x="3416850" y="3044739"/>
            <a:ext cx="12753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05</a:t>
            </a:r>
            <a:endParaRPr dirty="0"/>
          </a:p>
        </p:txBody>
      </p:sp>
      <p:sp>
        <p:nvSpPr>
          <p:cNvPr id="371" name="Google Shape;371;p2"/>
          <p:cNvSpPr txBox="1"/>
          <p:nvPr/>
        </p:nvSpPr>
        <p:spPr>
          <a:xfrm>
            <a:off x="779249" y="4101084"/>
            <a:ext cx="2336399" cy="7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434343"/>
              </a:buClr>
              <a:buSzPts val="3600"/>
            </a:pPr>
            <a:r>
              <a:rPr lang="en-US" sz="2300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Project implementation </a:t>
            </a:r>
            <a:endParaRPr lang="en-US" sz="2400" dirty="0"/>
          </a:p>
        </p:txBody>
      </p:sp>
      <p:sp>
        <p:nvSpPr>
          <p:cNvPr id="372" name="Google Shape;372;p2"/>
          <p:cNvSpPr txBox="1"/>
          <p:nvPr/>
        </p:nvSpPr>
        <p:spPr>
          <a:xfrm>
            <a:off x="3506000" y="4397725"/>
            <a:ext cx="208973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434343"/>
              </a:buClr>
              <a:buSzPts val="3600"/>
            </a:pPr>
            <a:r>
              <a:rPr lang="en-US" sz="2300" dirty="0">
                <a:solidFill>
                  <a:srgbClr val="434343"/>
                </a:solidFill>
                <a:latin typeface="Electrolize" panose="02000506000000020004" pitchFamily="2" charset="0"/>
              </a:rPr>
              <a:t>Project Timeline</a:t>
            </a:r>
            <a:endParaRPr lang="en-US" sz="2300" dirty="0">
              <a:latin typeface="Electrolize" panose="02000506000000020004" pitchFamily="2" charset="0"/>
            </a:endParaRPr>
          </a:p>
        </p:txBody>
      </p:sp>
      <p:sp>
        <p:nvSpPr>
          <p:cNvPr id="4" name="Google Shape;370;p2">
            <a:extLst>
              <a:ext uri="{FF2B5EF4-FFF2-40B4-BE49-F238E27FC236}">
                <a16:creationId xmlns:a16="http://schemas.microsoft.com/office/drawing/2014/main" id="{074C7F71-EC92-3DB2-3289-63DE19BAEB8F}"/>
              </a:ext>
            </a:extLst>
          </p:cNvPr>
          <p:cNvSpPr txBox="1"/>
          <p:nvPr/>
        </p:nvSpPr>
        <p:spPr>
          <a:xfrm>
            <a:off x="6082699" y="3043609"/>
            <a:ext cx="1431284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lectrolize"/>
              <a:buNone/>
            </a:pPr>
            <a:r>
              <a:rPr lang="en-US" sz="6000" b="1" i="0" u="none" strike="noStrike" cap="none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06</a:t>
            </a:r>
            <a:endParaRPr dirty="0"/>
          </a:p>
        </p:txBody>
      </p:sp>
      <p:sp>
        <p:nvSpPr>
          <p:cNvPr id="5" name="Google Shape;372;p2">
            <a:extLst>
              <a:ext uri="{FF2B5EF4-FFF2-40B4-BE49-F238E27FC236}">
                <a16:creationId xmlns:a16="http://schemas.microsoft.com/office/drawing/2014/main" id="{55D42ED7-20D0-4FD7-7199-2832CCDE0964}"/>
              </a:ext>
            </a:extLst>
          </p:cNvPr>
          <p:cNvSpPr txBox="1"/>
          <p:nvPr/>
        </p:nvSpPr>
        <p:spPr>
          <a:xfrm>
            <a:off x="6092500" y="4192641"/>
            <a:ext cx="233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2300" dirty="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Summary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6"/>
          <p:cNvSpPr txBox="1">
            <a:spLocks noGrp="1"/>
          </p:cNvSpPr>
          <p:nvPr>
            <p:ph type="title"/>
          </p:nvPr>
        </p:nvSpPr>
        <p:spPr>
          <a:xfrm>
            <a:off x="720000" y="52092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Datasets</a:t>
            </a:r>
            <a:endParaRPr sz="35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26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18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7" name="Google Shape;1856;p24"/>
          <p:cNvSpPr/>
          <p:nvPr/>
        </p:nvSpPr>
        <p:spPr>
          <a:xfrm>
            <a:off x="1038305" y="1508626"/>
            <a:ext cx="130816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292521" y="1372978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Electrolize" panose="02000506000000020004" pitchFamily="2" charset="0"/>
              </a:rPr>
              <a:t>Lemon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2372" y="2921648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Electrolize" panose="02000506000000020004" pitchFamily="2" charset="0"/>
              </a:rPr>
              <a:t>Transistor</a:t>
            </a:r>
          </a:p>
        </p:txBody>
      </p:sp>
      <p:sp>
        <p:nvSpPr>
          <p:cNvPr id="10" name="Google Shape;1856;p24"/>
          <p:cNvSpPr/>
          <p:nvPr/>
        </p:nvSpPr>
        <p:spPr>
          <a:xfrm>
            <a:off x="1022394" y="3004257"/>
            <a:ext cx="130816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56;p24"/>
          <p:cNvSpPr/>
          <p:nvPr/>
        </p:nvSpPr>
        <p:spPr>
          <a:xfrm>
            <a:off x="4500882" y="2616272"/>
            <a:ext cx="130816" cy="140511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50045" y="2481578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Electrolize" panose="02000506000000020004" pitchFamily="2" charset="0"/>
              </a:rPr>
              <a:t>Iron Stamps</a:t>
            </a:r>
          </a:p>
        </p:txBody>
      </p:sp>
      <p:sp>
        <p:nvSpPr>
          <p:cNvPr id="16" name="Google Shape;1890;p27"/>
          <p:cNvSpPr txBox="1">
            <a:spLocks/>
          </p:cNvSpPr>
          <p:nvPr/>
        </p:nvSpPr>
        <p:spPr>
          <a:xfrm>
            <a:off x="2386467" y="1403167"/>
            <a:ext cx="175857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1,000 pics</a:t>
            </a:r>
          </a:p>
        </p:txBody>
      </p:sp>
      <p:sp>
        <p:nvSpPr>
          <p:cNvPr id="17" name="Google Shape;1890;p27"/>
          <p:cNvSpPr txBox="1">
            <a:spLocks/>
          </p:cNvSpPr>
          <p:nvPr/>
        </p:nvSpPr>
        <p:spPr>
          <a:xfrm>
            <a:off x="2566774" y="2972826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250 pics</a:t>
            </a:r>
          </a:p>
        </p:txBody>
      </p:sp>
      <p:cxnSp>
        <p:nvCxnSpPr>
          <p:cNvPr id="5" name="Straight Connector 4"/>
          <p:cNvCxnSpPr>
            <a:cxnSpLocks/>
            <a:stCxn id="3" idx="2"/>
          </p:cNvCxnSpPr>
          <p:nvPr/>
        </p:nvCxnSpPr>
        <p:spPr>
          <a:xfrm>
            <a:off x="1936633" y="3321758"/>
            <a:ext cx="312616" cy="28924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  <a:stCxn id="3" idx="2"/>
          </p:cNvCxnSpPr>
          <p:nvPr/>
        </p:nvCxnSpPr>
        <p:spPr>
          <a:xfrm flipH="1">
            <a:off x="1684671" y="3321758"/>
            <a:ext cx="251962" cy="28262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3" idx="2"/>
          </p:cNvCxnSpPr>
          <p:nvPr/>
        </p:nvCxnSpPr>
        <p:spPr>
          <a:xfrm flipH="1">
            <a:off x="671411" y="3321758"/>
            <a:ext cx="1265222" cy="2350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3" idx="2"/>
          </p:cNvCxnSpPr>
          <p:nvPr/>
        </p:nvCxnSpPr>
        <p:spPr>
          <a:xfrm>
            <a:off x="1936633" y="3321758"/>
            <a:ext cx="1324402" cy="2034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" idx="2"/>
          </p:cNvCxnSpPr>
          <p:nvPr/>
        </p:nvCxnSpPr>
        <p:spPr>
          <a:xfrm>
            <a:off x="1776789" y="1773088"/>
            <a:ext cx="422449" cy="2356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" idx="2"/>
          </p:cNvCxnSpPr>
          <p:nvPr/>
        </p:nvCxnSpPr>
        <p:spPr>
          <a:xfrm flipH="1">
            <a:off x="1317959" y="1773088"/>
            <a:ext cx="458830" cy="2642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80982" y="201079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Electrolize" panose="02000506000000020004" pitchFamily="2" charset="0"/>
              </a:rPr>
              <a:t>BAD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3796" y="203161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Electrolize" panose="02000506000000020004" pitchFamily="2" charset="0"/>
              </a:rPr>
              <a:t>GOOD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94043" y="362597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Electrolize" panose="02000506000000020004" pitchFamily="2" charset="0"/>
              </a:rPr>
              <a:t>bent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56618" y="361412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Electrolize" panose="02000506000000020004" pitchFamily="2" charset="0"/>
              </a:rPr>
              <a:t>cut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68835" y="3592389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Electrolize" panose="02000506000000020004" pitchFamily="2" charset="0"/>
              </a:rPr>
              <a:t>damaged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177" y="3599506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Electrolize" panose="02000506000000020004" pitchFamily="2" charset="0"/>
              </a:rPr>
              <a:t>misplaced</a:t>
            </a:r>
          </a:p>
        </p:txBody>
      </p:sp>
      <p:sp>
        <p:nvSpPr>
          <p:cNvPr id="54" name="Google Shape;1890;p27"/>
          <p:cNvSpPr txBox="1">
            <a:spLocks/>
          </p:cNvSpPr>
          <p:nvPr/>
        </p:nvSpPr>
        <p:spPr>
          <a:xfrm>
            <a:off x="6263527" y="2507706"/>
            <a:ext cx="2187900" cy="47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 b="0" i="0" u="none" strike="noStrike" cap="none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pPr marL="0" indent="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10,000 pics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45" y="4066733"/>
            <a:ext cx="764549" cy="76454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99" y="4066732"/>
            <a:ext cx="764550" cy="7645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9" y="4047308"/>
            <a:ext cx="764550" cy="7645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4" y="4066732"/>
            <a:ext cx="764550" cy="7645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52" y="2253759"/>
            <a:ext cx="380069" cy="38006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10" y="2255463"/>
            <a:ext cx="366728" cy="41705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6333658" y="2904620"/>
            <a:ext cx="559995" cy="3856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849390" y="2904620"/>
            <a:ext cx="484268" cy="38566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93653" y="338186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</a:rPr>
              <a:t>Defected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90984" y="3359626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GOOD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61" y="3600492"/>
            <a:ext cx="647116" cy="647116"/>
          </a:xfrm>
          <a:prstGeom prst="rect">
            <a:avLst/>
          </a:prstGeom>
        </p:spPr>
      </p:pic>
      <p:pic>
        <p:nvPicPr>
          <p:cNvPr id="1857" name="Picture 18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79" y="3619120"/>
            <a:ext cx="621875" cy="621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1" grpId="0"/>
      <p:bldP spid="1882" grpId="0" animBg="1"/>
      <p:bldP spid="7" grpId="0" animBg="1"/>
      <p:bldP spid="2" grpId="0"/>
      <p:bldP spid="3" grpId="0"/>
      <p:bldP spid="10" grpId="0" animBg="1"/>
      <p:bldP spid="11" grpId="0" animBg="1"/>
      <p:bldP spid="12" grpId="0"/>
      <p:bldP spid="16" grpId="0"/>
      <p:bldP spid="17" grpId="0"/>
      <p:bldP spid="37" grpId="0"/>
      <p:bldP spid="43" grpId="0"/>
      <p:bldP spid="38" grpId="0"/>
      <p:bldP spid="45" grpId="0"/>
      <p:bldP spid="46" grpId="0"/>
      <p:bldP spid="48" grpId="0"/>
      <p:bldP spid="54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6017255899024854894">
            <a:hlinkClick r:id="" action="ppaction://media"/>
            <a:extLst>
              <a:ext uri="{FF2B5EF4-FFF2-40B4-BE49-F238E27FC236}">
                <a16:creationId xmlns:a16="http://schemas.microsoft.com/office/drawing/2014/main" id="{392C67FF-093E-E797-5EC6-06F38725F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4682" y="1225980"/>
            <a:ext cx="2154636" cy="3917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Google Shape;1855;p24">
            <a:extLst>
              <a:ext uri="{FF2B5EF4-FFF2-40B4-BE49-F238E27FC236}">
                <a16:creationId xmlns:a16="http://schemas.microsoft.com/office/drawing/2014/main" id="{068FF6BD-F2A4-62DC-C997-751B1872D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0920"/>
            <a:ext cx="432190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dirty="0">
                <a:solidFill>
                  <a:srgbClr val="434343"/>
                </a:solidFill>
                <a:ea typeface="Arial"/>
                <a:cs typeface="Arial"/>
              </a:rPr>
              <a:t>What about results?</a:t>
            </a:r>
            <a:endParaRPr sz="35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05;p21">
            <a:extLst>
              <a:ext uri="{FF2B5EF4-FFF2-40B4-BE49-F238E27FC236}">
                <a16:creationId xmlns:a16="http://schemas.microsoft.com/office/drawing/2014/main" id="{56FE08B6-3FA2-D931-DE58-4CF38CAE7308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19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36833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1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lectrolize"/>
              <a:buNone/>
            </a:pPr>
            <a:r>
              <a:rPr lang="en-US">
                <a:solidFill>
                  <a:srgbClr val="434343"/>
                </a:solidFill>
              </a:rPr>
              <a:t>04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03" name="Google Shape;18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21"/>
          <p:cNvSpPr txBox="1">
            <a:spLocks noGrp="1"/>
          </p:cNvSpPr>
          <p:nvPr>
            <p:ph type="title" idx="2"/>
          </p:nvPr>
        </p:nvSpPr>
        <p:spPr>
          <a:xfrm>
            <a:off x="2439200" y="2536775"/>
            <a:ext cx="4547186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lectrolize"/>
              <a:buNone/>
            </a:pPr>
            <a:r>
              <a:rPr lang="en-US" dirty="0">
                <a:solidFill>
                  <a:srgbClr val="434343"/>
                </a:solidFill>
              </a:rPr>
              <a:t>Project </a:t>
            </a:r>
            <a:br>
              <a:rPr lang="en-US" dirty="0">
                <a:solidFill>
                  <a:srgbClr val="434343"/>
                </a:solidFill>
              </a:rPr>
            </a:br>
            <a:r>
              <a:rPr lang="en-US" dirty="0">
                <a:solidFill>
                  <a:srgbClr val="434343"/>
                </a:solidFill>
              </a:rPr>
              <a:t>Timeline</a:t>
            </a:r>
            <a:endParaRPr dirty="0"/>
          </a:p>
        </p:txBody>
      </p:sp>
      <p:sp>
        <p:nvSpPr>
          <p:cNvPr id="1805" name="Google Shape;1805;p21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20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57;p15">
            <a:extLst>
              <a:ext uri="{FF2B5EF4-FFF2-40B4-BE49-F238E27FC236}">
                <a16:creationId xmlns:a16="http://schemas.microsoft.com/office/drawing/2014/main" id="{58B8E762-F29F-7F8A-117E-5E24F779E638}"/>
              </a:ext>
            </a:extLst>
          </p:cNvPr>
          <p:cNvSpPr/>
          <p:nvPr/>
        </p:nvSpPr>
        <p:spPr>
          <a:xfrm>
            <a:off x="6536776" y="-33900"/>
            <a:ext cx="46774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49" name="Google Shape;58;p15">
            <a:extLst>
              <a:ext uri="{FF2B5EF4-FFF2-40B4-BE49-F238E27FC236}">
                <a16:creationId xmlns:a16="http://schemas.microsoft.com/office/drawing/2014/main" id="{8E51E1DA-35DF-564C-44A7-8D6BD196CE03}"/>
              </a:ext>
            </a:extLst>
          </p:cNvPr>
          <p:cNvGrpSpPr/>
          <p:nvPr/>
        </p:nvGrpSpPr>
        <p:grpSpPr>
          <a:xfrm>
            <a:off x="6461260" y="3073517"/>
            <a:ext cx="2078594" cy="979496"/>
            <a:chOff x="2723278" y="3623609"/>
            <a:chExt cx="2078594" cy="979496"/>
          </a:xfrm>
        </p:grpSpPr>
        <p:sp>
          <p:nvSpPr>
            <p:cNvPr id="1850" name="Google Shape;59;p15">
              <a:extLst>
                <a:ext uri="{FF2B5EF4-FFF2-40B4-BE49-F238E27FC236}">
                  <a16:creationId xmlns:a16="http://schemas.microsoft.com/office/drawing/2014/main" id="{4D56FF11-DCEE-C571-88C0-2D04AB5A4E88}"/>
                </a:ext>
              </a:extLst>
            </p:cNvPr>
            <p:cNvSpPr/>
            <p:nvPr/>
          </p:nvSpPr>
          <p:spPr>
            <a:xfrm>
              <a:off x="2723278" y="3642186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1" name="Google Shape;60;p15">
              <a:extLst>
                <a:ext uri="{FF2B5EF4-FFF2-40B4-BE49-F238E27FC236}">
                  <a16:creationId xmlns:a16="http://schemas.microsoft.com/office/drawing/2014/main" id="{6D69BBA5-7A3F-9D46-2650-49FBA77FD4E9}"/>
                </a:ext>
              </a:extLst>
            </p:cNvPr>
            <p:cNvSpPr/>
            <p:nvPr/>
          </p:nvSpPr>
          <p:spPr>
            <a:xfrm>
              <a:off x="4624272" y="3879385"/>
              <a:ext cx="177598" cy="256288"/>
            </a:xfrm>
            <a:custGeom>
              <a:avLst/>
              <a:gdLst/>
              <a:ahLst/>
              <a:cxnLst/>
              <a:rect l="l" t="t" r="r" b="b"/>
              <a:pathLst>
                <a:path w="4644" h="6025" extrusionOk="0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D86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2" name="Google Shape;61;p15">
              <a:extLst>
                <a:ext uri="{FF2B5EF4-FFF2-40B4-BE49-F238E27FC236}">
                  <a16:creationId xmlns:a16="http://schemas.microsoft.com/office/drawing/2014/main" id="{255F27FC-52BE-09F6-BCFA-D78F8E45269F}"/>
                </a:ext>
              </a:extLst>
            </p:cNvPr>
            <p:cNvSpPr/>
            <p:nvPr/>
          </p:nvSpPr>
          <p:spPr>
            <a:xfrm>
              <a:off x="2725573" y="3624059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3" name="Google Shape;62;p15">
              <a:extLst>
                <a:ext uri="{FF2B5EF4-FFF2-40B4-BE49-F238E27FC236}">
                  <a16:creationId xmlns:a16="http://schemas.microsoft.com/office/drawing/2014/main" id="{9B42369D-FFEB-2707-5DF9-755832C60EE3}"/>
                </a:ext>
              </a:extLst>
            </p:cNvPr>
            <p:cNvSpPr/>
            <p:nvPr/>
          </p:nvSpPr>
          <p:spPr>
            <a:xfrm>
              <a:off x="2752419" y="410805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4" name="Google Shape;63;p15">
              <a:extLst>
                <a:ext uri="{FF2B5EF4-FFF2-40B4-BE49-F238E27FC236}">
                  <a16:creationId xmlns:a16="http://schemas.microsoft.com/office/drawing/2014/main" id="{B502BAB3-0AFA-B2E9-35B6-48FA6B7EAE14}"/>
                </a:ext>
              </a:extLst>
            </p:cNvPr>
            <p:cNvSpPr/>
            <p:nvPr/>
          </p:nvSpPr>
          <p:spPr>
            <a:xfrm>
              <a:off x="3195458" y="3654023"/>
              <a:ext cx="1606414" cy="368715"/>
            </a:xfrm>
            <a:custGeom>
              <a:avLst/>
              <a:gdLst/>
              <a:ahLst/>
              <a:cxnLst/>
              <a:rect l="l" t="t" r="r" b="b"/>
              <a:pathLst>
                <a:path w="42006" h="8668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5" name="Google Shape;64;p15">
              <a:extLst>
                <a:ext uri="{FF2B5EF4-FFF2-40B4-BE49-F238E27FC236}">
                  <a16:creationId xmlns:a16="http://schemas.microsoft.com/office/drawing/2014/main" id="{9E29E96D-45C0-4024-54C6-421DD6E10A85}"/>
                </a:ext>
              </a:extLst>
            </p:cNvPr>
            <p:cNvSpPr/>
            <p:nvPr/>
          </p:nvSpPr>
          <p:spPr>
            <a:xfrm>
              <a:off x="3195458" y="3623609"/>
              <a:ext cx="1606414" cy="383943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6" name="Google Shape;65;p15">
              <a:extLst>
                <a:ext uri="{FF2B5EF4-FFF2-40B4-BE49-F238E27FC236}">
                  <a16:creationId xmlns:a16="http://schemas.microsoft.com/office/drawing/2014/main" id="{ACF3B107-E37F-78F4-0086-0F7A59C84495}"/>
                </a:ext>
              </a:extLst>
            </p:cNvPr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7" name="Google Shape;66;p15">
              <a:extLst>
                <a:ext uri="{FF2B5EF4-FFF2-40B4-BE49-F238E27FC236}">
                  <a16:creationId xmlns:a16="http://schemas.microsoft.com/office/drawing/2014/main" id="{8E4BA0A4-BDC6-0D69-7375-FE7FD944166B}"/>
                </a:ext>
              </a:extLst>
            </p:cNvPr>
            <p:cNvSpPr txBox="1"/>
            <p:nvPr/>
          </p:nvSpPr>
          <p:spPr>
            <a:xfrm>
              <a:off x="3345236" y="3623825"/>
              <a:ext cx="1319914" cy="255900"/>
            </a:xfrm>
            <a:prstGeom prst="rect">
              <a:avLst/>
            </a:pr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April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58" name="Google Shape;67;p15">
            <a:extLst>
              <a:ext uri="{FF2B5EF4-FFF2-40B4-BE49-F238E27FC236}">
                <a16:creationId xmlns:a16="http://schemas.microsoft.com/office/drawing/2014/main" id="{54A50A5A-E858-9383-4F42-8D91547A35F4}"/>
              </a:ext>
            </a:extLst>
          </p:cNvPr>
          <p:cNvGrpSpPr/>
          <p:nvPr/>
        </p:nvGrpSpPr>
        <p:grpSpPr>
          <a:xfrm>
            <a:off x="6445514" y="1837333"/>
            <a:ext cx="2078594" cy="979041"/>
            <a:chOff x="2723278" y="2387425"/>
            <a:chExt cx="2078594" cy="979041"/>
          </a:xfrm>
        </p:grpSpPr>
        <p:sp>
          <p:nvSpPr>
            <p:cNvPr id="1859" name="Google Shape;68;p15">
              <a:extLst>
                <a:ext uri="{FF2B5EF4-FFF2-40B4-BE49-F238E27FC236}">
                  <a16:creationId xmlns:a16="http://schemas.microsoft.com/office/drawing/2014/main" id="{AB7EBF36-D6C5-D48B-4060-56614B5A531B}"/>
                </a:ext>
              </a:extLst>
            </p:cNvPr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0" name="Google Shape;69;p15">
              <a:extLst>
                <a:ext uri="{FF2B5EF4-FFF2-40B4-BE49-F238E27FC236}">
                  <a16:creationId xmlns:a16="http://schemas.microsoft.com/office/drawing/2014/main" id="{2BA38C97-13A4-CD8B-C273-8E537CA1E9B2}"/>
                </a:ext>
              </a:extLst>
            </p:cNvPr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D86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1" name="Google Shape;70;p15">
              <a:extLst>
                <a:ext uri="{FF2B5EF4-FFF2-40B4-BE49-F238E27FC236}">
                  <a16:creationId xmlns:a16="http://schemas.microsoft.com/office/drawing/2014/main" id="{9F42BE57-795B-D48E-00D2-820AF8BBBD86}"/>
                </a:ext>
              </a:extLst>
            </p:cNvPr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2" name="Google Shape;71;p15">
              <a:extLst>
                <a:ext uri="{FF2B5EF4-FFF2-40B4-BE49-F238E27FC236}">
                  <a16:creationId xmlns:a16="http://schemas.microsoft.com/office/drawing/2014/main" id="{8E781331-D135-BBB0-3E38-517C9307F9FF}"/>
                </a:ext>
              </a:extLst>
            </p:cNvPr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3" name="Google Shape;72;p15">
              <a:extLst>
                <a:ext uri="{FF2B5EF4-FFF2-40B4-BE49-F238E27FC236}">
                  <a16:creationId xmlns:a16="http://schemas.microsoft.com/office/drawing/2014/main" id="{75E8BC5A-382F-44B0-88A6-9BED2AB81559}"/>
                </a:ext>
              </a:extLst>
            </p:cNvPr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4" name="Google Shape;73;p15">
              <a:extLst>
                <a:ext uri="{FF2B5EF4-FFF2-40B4-BE49-F238E27FC236}">
                  <a16:creationId xmlns:a16="http://schemas.microsoft.com/office/drawing/2014/main" id="{8B68BBC9-8AFB-E5DD-AC65-1435065B09EA}"/>
                </a:ext>
              </a:extLst>
            </p:cNvPr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5" name="Google Shape;74;p15">
              <a:extLst>
                <a:ext uri="{FF2B5EF4-FFF2-40B4-BE49-F238E27FC236}">
                  <a16:creationId xmlns:a16="http://schemas.microsoft.com/office/drawing/2014/main" id="{4DFCF4C5-186A-B6F3-FE36-26621A8C6FC7}"/>
                </a:ext>
              </a:extLst>
            </p:cNvPr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Pluto is now a dwarf planet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6" name="Google Shape;75;p15">
              <a:extLst>
                <a:ext uri="{FF2B5EF4-FFF2-40B4-BE49-F238E27FC236}">
                  <a16:creationId xmlns:a16="http://schemas.microsoft.com/office/drawing/2014/main" id="{ECCEA9CC-009E-A09B-6186-8D0925321537}"/>
                </a:ext>
              </a:extLst>
            </p:cNvPr>
            <p:cNvSpPr txBox="1"/>
            <p:nvPr/>
          </p:nvSpPr>
          <p:spPr>
            <a:xfrm>
              <a:off x="3360982" y="2387425"/>
              <a:ext cx="1304168" cy="255900"/>
            </a:xfrm>
            <a:prstGeom prst="rect">
              <a:avLst/>
            </a:pr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February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85" name="Google Shape;94;p15">
            <a:extLst>
              <a:ext uri="{FF2B5EF4-FFF2-40B4-BE49-F238E27FC236}">
                <a16:creationId xmlns:a16="http://schemas.microsoft.com/office/drawing/2014/main" id="{D36B25BE-5EBD-4DD7-33F6-6D83BEC67513}"/>
              </a:ext>
            </a:extLst>
          </p:cNvPr>
          <p:cNvGrpSpPr/>
          <p:nvPr/>
        </p:nvGrpSpPr>
        <p:grpSpPr>
          <a:xfrm>
            <a:off x="4656073" y="1218997"/>
            <a:ext cx="2079971" cy="979077"/>
            <a:chOff x="933838" y="1769089"/>
            <a:chExt cx="2079971" cy="979077"/>
          </a:xfrm>
        </p:grpSpPr>
        <p:sp>
          <p:nvSpPr>
            <p:cNvPr id="1886" name="Google Shape;95;p15">
              <a:extLst>
                <a:ext uri="{FF2B5EF4-FFF2-40B4-BE49-F238E27FC236}">
                  <a16:creationId xmlns:a16="http://schemas.microsoft.com/office/drawing/2014/main" id="{C5F9521B-3A21-4479-8BE4-24B1C4907E7C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7" name="Google Shape;96;p15">
              <a:extLst>
                <a:ext uri="{FF2B5EF4-FFF2-40B4-BE49-F238E27FC236}">
                  <a16:creationId xmlns:a16="http://schemas.microsoft.com/office/drawing/2014/main" id="{2968EB3A-1A97-A966-B145-458D60309702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D86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8" name="Google Shape;97;p15">
              <a:extLst>
                <a:ext uri="{FF2B5EF4-FFF2-40B4-BE49-F238E27FC236}">
                  <a16:creationId xmlns:a16="http://schemas.microsoft.com/office/drawing/2014/main" id="{E7566813-A7BB-3315-F91B-0E200BF04D7E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89" name="Google Shape;98;p15">
              <a:extLst>
                <a:ext uri="{FF2B5EF4-FFF2-40B4-BE49-F238E27FC236}">
                  <a16:creationId xmlns:a16="http://schemas.microsoft.com/office/drawing/2014/main" id="{B59BD196-8E90-8271-5CB8-BB28D0E0A76D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0" name="Google Shape;99;p15">
              <a:extLst>
                <a:ext uri="{FF2B5EF4-FFF2-40B4-BE49-F238E27FC236}">
                  <a16:creationId xmlns:a16="http://schemas.microsoft.com/office/drawing/2014/main" id="{C6AD62CF-F5E0-97F4-3C2F-0AEFC429A7D3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1" name="Google Shape;100;p15">
              <a:extLst>
                <a:ext uri="{FF2B5EF4-FFF2-40B4-BE49-F238E27FC236}">
                  <a16:creationId xmlns:a16="http://schemas.microsoft.com/office/drawing/2014/main" id="{F068AE46-C68E-98EB-9075-901044B1FF04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2" name="Google Shape;101;p15">
              <a:extLst>
                <a:ext uri="{FF2B5EF4-FFF2-40B4-BE49-F238E27FC236}">
                  <a16:creationId xmlns:a16="http://schemas.microsoft.com/office/drawing/2014/main" id="{2C962601-31C7-99A2-36BA-275CD341F190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3" name="Google Shape;102;p15">
              <a:extLst>
                <a:ext uri="{FF2B5EF4-FFF2-40B4-BE49-F238E27FC236}">
                  <a16:creationId xmlns:a16="http://schemas.microsoft.com/office/drawing/2014/main" id="{0AAB0AB2-CF1D-A148-1A79-309D1A653A54}"/>
                </a:ext>
              </a:extLst>
            </p:cNvPr>
            <p:cNvSpPr txBox="1"/>
            <p:nvPr/>
          </p:nvSpPr>
          <p:spPr>
            <a:xfrm>
              <a:off x="1071825" y="1799533"/>
              <a:ext cx="1399547" cy="225679"/>
            </a:xfrm>
            <a:prstGeom prst="rect">
              <a:avLst/>
            </a:pr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January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94" name="Google Shape;103;p15">
            <a:extLst>
              <a:ext uri="{FF2B5EF4-FFF2-40B4-BE49-F238E27FC236}">
                <a16:creationId xmlns:a16="http://schemas.microsoft.com/office/drawing/2014/main" id="{84A58175-10DA-29A3-CE67-5D316A6F7B49}"/>
              </a:ext>
            </a:extLst>
          </p:cNvPr>
          <p:cNvGrpSpPr/>
          <p:nvPr/>
        </p:nvGrpSpPr>
        <p:grpSpPr>
          <a:xfrm>
            <a:off x="4656073" y="2455629"/>
            <a:ext cx="2079971" cy="979046"/>
            <a:chOff x="933838" y="3005721"/>
            <a:chExt cx="2079971" cy="979046"/>
          </a:xfrm>
        </p:grpSpPr>
        <p:sp>
          <p:nvSpPr>
            <p:cNvPr id="1895" name="Google Shape;104;p15">
              <a:extLst>
                <a:ext uri="{FF2B5EF4-FFF2-40B4-BE49-F238E27FC236}">
                  <a16:creationId xmlns:a16="http://schemas.microsoft.com/office/drawing/2014/main" id="{C373541D-3658-7CEC-1986-253B0D2AB823}"/>
                </a:ext>
              </a:extLst>
            </p:cNvPr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6" name="Google Shape;105;p15">
              <a:extLst>
                <a:ext uri="{FF2B5EF4-FFF2-40B4-BE49-F238E27FC236}">
                  <a16:creationId xmlns:a16="http://schemas.microsoft.com/office/drawing/2014/main" id="{34143A09-902B-7002-527B-F2F8B3A0E91B}"/>
                </a:ext>
              </a:extLst>
            </p:cNvPr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D86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7" name="Google Shape;106;p15">
              <a:extLst>
                <a:ext uri="{FF2B5EF4-FFF2-40B4-BE49-F238E27FC236}">
                  <a16:creationId xmlns:a16="http://schemas.microsoft.com/office/drawing/2014/main" id="{2B42D108-58F2-7CC3-35E8-3DF9D61D18C0}"/>
                </a:ext>
              </a:extLst>
            </p:cNvPr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8" name="Google Shape;107;p15">
              <a:extLst>
                <a:ext uri="{FF2B5EF4-FFF2-40B4-BE49-F238E27FC236}">
                  <a16:creationId xmlns:a16="http://schemas.microsoft.com/office/drawing/2014/main" id="{0F9F9071-2B0D-6076-2B17-803CE4F446CF}"/>
                </a:ext>
              </a:extLst>
            </p:cNvPr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99" name="Google Shape;108;p15">
              <a:extLst>
                <a:ext uri="{FF2B5EF4-FFF2-40B4-BE49-F238E27FC236}">
                  <a16:creationId xmlns:a16="http://schemas.microsoft.com/office/drawing/2014/main" id="{530451DE-3F4B-B5EB-2E39-B9A4B91454E6}"/>
                </a:ext>
              </a:extLst>
            </p:cNvPr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0" name="Google Shape;109;p15">
              <a:extLst>
                <a:ext uri="{FF2B5EF4-FFF2-40B4-BE49-F238E27FC236}">
                  <a16:creationId xmlns:a16="http://schemas.microsoft.com/office/drawing/2014/main" id="{E60938C8-3828-8AB8-E25F-9C0F9790EFCB}"/>
                </a:ext>
              </a:extLst>
            </p:cNvPr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1" name="Google Shape;110;p15">
              <a:extLst>
                <a:ext uri="{FF2B5EF4-FFF2-40B4-BE49-F238E27FC236}">
                  <a16:creationId xmlns:a16="http://schemas.microsoft.com/office/drawing/2014/main" id="{C7182A72-62AA-09B2-1581-D4D81D4F9BCC}"/>
                </a:ext>
              </a:extLst>
            </p:cNvPr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 is where we live on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2" name="Google Shape;111;p15">
              <a:extLst>
                <a:ext uri="{FF2B5EF4-FFF2-40B4-BE49-F238E27FC236}">
                  <a16:creationId xmlns:a16="http://schemas.microsoft.com/office/drawing/2014/main" id="{8AF56598-6ED8-C9CC-73B1-CAB6E46CCE21}"/>
                </a:ext>
              </a:extLst>
            </p:cNvPr>
            <p:cNvSpPr txBox="1"/>
            <p:nvPr/>
          </p:nvSpPr>
          <p:spPr>
            <a:xfrm>
              <a:off x="1071825" y="3005788"/>
              <a:ext cx="1200272" cy="255900"/>
            </a:xfrm>
            <a:prstGeom prst="rect">
              <a:avLst/>
            </a:pr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March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959" name="Google Shape;57;p15">
            <a:extLst>
              <a:ext uri="{FF2B5EF4-FFF2-40B4-BE49-F238E27FC236}">
                <a16:creationId xmlns:a16="http://schemas.microsoft.com/office/drawing/2014/main" id="{8355BB70-DEE2-C408-C689-1CADF44D0E9F}"/>
              </a:ext>
            </a:extLst>
          </p:cNvPr>
          <p:cNvSpPr/>
          <p:nvPr/>
        </p:nvSpPr>
        <p:spPr>
          <a:xfrm>
            <a:off x="2335892" y="-4001"/>
            <a:ext cx="46774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969" name="Google Shape;67;p15">
            <a:extLst>
              <a:ext uri="{FF2B5EF4-FFF2-40B4-BE49-F238E27FC236}">
                <a16:creationId xmlns:a16="http://schemas.microsoft.com/office/drawing/2014/main" id="{56C11B77-9749-E1B2-512F-3E8B4FB7C9F0}"/>
              </a:ext>
            </a:extLst>
          </p:cNvPr>
          <p:cNvGrpSpPr/>
          <p:nvPr/>
        </p:nvGrpSpPr>
        <p:grpSpPr>
          <a:xfrm>
            <a:off x="2225201" y="3043623"/>
            <a:ext cx="2078594" cy="979041"/>
            <a:chOff x="2723278" y="2387425"/>
            <a:chExt cx="2078594" cy="979041"/>
          </a:xfrm>
        </p:grpSpPr>
        <p:sp>
          <p:nvSpPr>
            <p:cNvPr id="1970" name="Google Shape;68;p15">
              <a:extLst>
                <a:ext uri="{FF2B5EF4-FFF2-40B4-BE49-F238E27FC236}">
                  <a16:creationId xmlns:a16="http://schemas.microsoft.com/office/drawing/2014/main" id="{78850C8F-675D-C7EA-BEF1-E74A8A67A208}"/>
                </a:ext>
              </a:extLst>
            </p:cNvPr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1" name="Google Shape;69;p15">
              <a:extLst>
                <a:ext uri="{FF2B5EF4-FFF2-40B4-BE49-F238E27FC236}">
                  <a16:creationId xmlns:a16="http://schemas.microsoft.com/office/drawing/2014/main" id="{E896756B-5D77-DBE6-1A32-A123520669AA}"/>
                </a:ext>
              </a:extLst>
            </p:cNvPr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2" name="Google Shape;70;p15">
              <a:extLst>
                <a:ext uri="{FF2B5EF4-FFF2-40B4-BE49-F238E27FC236}">
                  <a16:creationId xmlns:a16="http://schemas.microsoft.com/office/drawing/2014/main" id="{CCDFA670-2BC0-E71F-5F71-8107FF2C9A26}"/>
                </a:ext>
              </a:extLst>
            </p:cNvPr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3" name="Google Shape;71;p15">
              <a:extLst>
                <a:ext uri="{FF2B5EF4-FFF2-40B4-BE49-F238E27FC236}">
                  <a16:creationId xmlns:a16="http://schemas.microsoft.com/office/drawing/2014/main" id="{37F759B7-94DF-36E4-5BE2-EE7FBE7C5F80}"/>
                </a:ext>
              </a:extLst>
            </p:cNvPr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4" name="Google Shape;72;p15">
              <a:extLst>
                <a:ext uri="{FF2B5EF4-FFF2-40B4-BE49-F238E27FC236}">
                  <a16:creationId xmlns:a16="http://schemas.microsoft.com/office/drawing/2014/main" id="{19D9CD14-550E-F7BC-06AD-06C2EA773D63}"/>
                </a:ext>
              </a:extLst>
            </p:cNvPr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5" name="Google Shape;73;p15">
              <a:extLst>
                <a:ext uri="{FF2B5EF4-FFF2-40B4-BE49-F238E27FC236}">
                  <a16:creationId xmlns:a16="http://schemas.microsoft.com/office/drawing/2014/main" id="{E800BD91-7482-6E61-72CF-2B711AB986BD}"/>
                </a:ext>
              </a:extLst>
            </p:cNvPr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76" name="Google Shape;74;p15">
              <a:extLst>
                <a:ext uri="{FF2B5EF4-FFF2-40B4-BE49-F238E27FC236}">
                  <a16:creationId xmlns:a16="http://schemas.microsoft.com/office/drawing/2014/main" id="{029F0C28-5875-CB07-CA35-58AE056141D9}"/>
                </a:ext>
              </a:extLst>
            </p:cNvPr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Pluto is now a dwarf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7" name="Google Shape;75;p15">
              <a:extLst>
                <a:ext uri="{FF2B5EF4-FFF2-40B4-BE49-F238E27FC236}">
                  <a16:creationId xmlns:a16="http://schemas.microsoft.com/office/drawing/2014/main" id="{7580A86B-20A9-8B2C-0524-7E262339B9BA}"/>
                </a:ext>
              </a:extLst>
            </p:cNvPr>
            <p:cNvSpPr txBox="1"/>
            <p:nvPr/>
          </p:nvSpPr>
          <p:spPr>
            <a:xfrm>
              <a:off x="3373690" y="2387425"/>
              <a:ext cx="1291460" cy="255900"/>
            </a:xfrm>
            <a:prstGeom prst="rect">
              <a:avLst/>
            </a:pr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November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78" name="Google Shape;76;p15">
            <a:extLst>
              <a:ext uri="{FF2B5EF4-FFF2-40B4-BE49-F238E27FC236}">
                <a16:creationId xmlns:a16="http://schemas.microsoft.com/office/drawing/2014/main" id="{EA0559C6-F078-0142-A93D-2108B677CF10}"/>
              </a:ext>
            </a:extLst>
          </p:cNvPr>
          <p:cNvGrpSpPr/>
          <p:nvPr/>
        </p:nvGrpSpPr>
        <p:grpSpPr>
          <a:xfrm>
            <a:off x="2225201" y="1806948"/>
            <a:ext cx="2078594" cy="979497"/>
            <a:chOff x="2723278" y="1150750"/>
            <a:chExt cx="2078594" cy="979497"/>
          </a:xfrm>
        </p:grpSpPr>
        <p:sp>
          <p:nvSpPr>
            <p:cNvPr id="1979" name="Google Shape;77;p15">
              <a:extLst>
                <a:ext uri="{FF2B5EF4-FFF2-40B4-BE49-F238E27FC236}">
                  <a16:creationId xmlns:a16="http://schemas.microsoft.com/office/drawing/2014/main" id="{28937C60-65D8-1314-77FB-79FF92A8CE67}"/>
                </a:ext>
              </a:extLst>
            </p:cNvPr>
            <p:cNvSpPr/>
            <p:nvPr/>
          </p:nvSpPr>
          <p:spPr>
            <a:xfrm>
              <a:off x="2723278" y="1169328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0" name="Google Shape;78;p15">
              <a:extLst>
                <a:ext uri="{FF2B5EF4-FFF2-40B4-BE49-F238E27FC236}">
                  <a16:creationId xmlns:a16="http://schemas.microsoft.com/office/drawing/2014/main" id="{2E97603B-E64F-ED21-196E-A712AE90DAC9}"/>
                </a:ext>
              </a:extLst>
            </p:cNvPr>
            <p:cNvSpPr/>
            <p:nvPr/>
          </p:nvSpPr>
          <p:spPr>
            <a:xfrm>
              <a:off x="4624272" y="1406505"/>
              <a:ext cx="177598" cy="256316"/>
            </a:xfrm>
            <a:custGeom>
              <a:avLst/>
              <a:gdLst/>
              <a:ahLst/>
              <a:cxnLst/>
              <a:rect l="l" t="t" r="r" b="b"/>
              <a:pathLst>
                <a:path w="4644" h="6026" extrusionOk="0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1" name="Google Shape;79;p15">
              <a:extLst>
                <a:ext uri="{FF2B5EF4-FFF2-40B4-BE49-F238E27FC236}">
                  <a16:creationId xmlns:a16="http://schemas.microsoft.com/office/drawing/2014/main" id="{309E163C-3C8C-C514-4139-3CEAC7699CD4}"/>
                </a:ext>
              </a:extLst>
            </p:cNvPr>
            <p:cNvSpPr/>
            <p:nvPr/>
          </p:nvSpPr>
          <p:spPr>
            <a:xfrm>
              <a:off x="2725573" y="1151201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2" name="Google Shape;80;p15">
              <a:extLst>
                <a:ext uri="{FF2B5EF4-FFF2-40B4-BE49-F238E27FC236}">
                  <a16:creationId xmlns:a16="http://schemas.microsoft.com/office/drawing/2014/main" id="{6881E4DC-9FC3-94F7-AAEB-5790D85126E6}"/>
                </a:ext>
              </a:extLst>
            </p:cNvPr>
            <p:cNvSpPr/>
            <p:nvPr/>
          </p:nvSpPr>
          <p:spPr>
            <a:xfrm>
              <a:off x="2752419" y="1635195"/>
              <a:ext cx="232247" cy="232285"/>
            </a:xfrm>
            <a:custGeom>
              <a:avLst/>
              <a:gdLst/>
              <a:ahLst/>
              <a:cxnLst/>
              <a:rect l="l" t="t" r="r" b="b"/>
              <a:pathLst>
                <a:path w="6073" h="6074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3" name="Google Shape;81;p15">
              <a:extLst>
                <a:ext uri="{FF2B5EF4-FFF2-40B4-BE49-F238E27FC236}">
                  <a16:creationId xmlns:a16="http://schemas.microsoft.com/office/drawing/2014/main" id="{83C675DF-5A3F-AA96-1D35-48D4C5821AA4}"/>
                </a:ext>
              </a:extLst>
            </p:cNvPr>
            <p:cNvSpPr/>
            <p:nvPr/>
          </p:nvSpPr>
          <p:spPr>
            <a:xfrm>
              <a:off x="3195458" y="1181162"/>
              <a:ext cx="1606414" cy="36873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4" name="Google Shape;82;p15">
              <a:extLst>
                <a:ext uri="{FF2B5EF4-FFF2-40B4-BE49-F238E27FC236}">
                  <a16:creationId xmlns:a16="http://schemas.microsoft.com/office/drawing/2014/main" id="{41EB3BDF-79F5-1FDA-55EE-0D3E5A18631B}"/>
                </a:ext>
              </a:extLst>
            </p:cNvPr>
            <p:cNvSpPr/>
            <p:nvPr/>
          </p:nvSpPr>
          <p:spPr>
            <a:xfrm>
              <a:off x="3195458" y="1150750"/>
              <a:ext cx="1606414" cy="383921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5" name="Google Shape;83;p15">
              <a:extLst>
                <a:ext uri="{FF2B5EF4-FFF2-40B4-BE49-F238E27FC236}">
                  <a16:creationId xmlns:a16="http://schemas.microsoft.com/office/drawing/2014/main" id="{F2031D67-D2F7-2680-B26C-7741B40231DA}"/>
                </a:ext>
              </a:extLst>
            </p:cNvPr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Saturn has several rings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6" name="Google Shape;84;p15">
              <a:extLst>
                <a:ext uri="{FF2B5EF4-FFF2-40B4-BE49-F238E27FC236}">
                  <a16:creationId xmlns:a16="http://schemas.microsoft.com/office/drawing/2014/main" id="{FAE94444-7AA3-F74E-4902-9FC9E9CE25C3}"/>
                </a:ext>
              </a:extLst>
            </p:cNvPr>
            <p:cNvSpPr txBox="1"/>
            <p:nvPr/>
          </p:nvSpPr>
          <p:spPr>
            <a:xfrm>
              <a:off x="3373690" y="1150750"/>
              <a:ext cx="1291460" cy="255900"/>
            </a:xfrm>
            <a:prstGeom prst="rect">
              <a:avLst/>
            </a:pr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September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87" name="Google Shape;85;p15">
            <a:extLst>
              <a:ext uri="{FF2B5EF4-FFF2-40B4-BE49-F238E27FC236}">
                <a16:creationId xmlns:a16="http://schemas.microsoft.com/office/drawing/2014/main" id="{34454E12-46E1-C6E1-86DD-278BF4FC56E6}"/>
              </a:ext>
            </a:extLst>
          </p:cNvPr>
          <p:cNvGrpSpPr/>
          <p:nvPr/>
        </p:nvGrpSpPr>
        <p:grpSpPr>
          <a:xfrm>
            <a:off x="435760" y="1189098"/>
            <a:ext cx="2079971" cy="979046"/>
            <a:chOff x="933838" y="532900"/>
            <a:chExt cx="2079971" cy="979046"/>
          </a:xfrm>
        </p:grpSpPr>
        <p:sp>
          <p:nvSpPr>
            <p:cNvPr id="1988" name="Google Shape;86;p15">
              <a:extLst>
                <a:ext uri="{FF2B5EF4-FFF2-40B4-BE49-F238E27FC236}">
                  <a16:creationId xmlns:a16="http://schemas.microsoft.com/office/drawing/2014/main" id="{E45A2248-86D4-C2BD-C07C-36623747A738}"/>
                </a:ext>
              </a:extLst>
            </p:cNvPr>
            <p:cNvSpPr/>
            <p:nvPr/>
          </p:nvSpPr>
          <p:spPr>
            <a:xfrm>
              <a:off x="1033115" y="55102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9" name="Google Shape;87;p15">
              <a:extLst>
                <a:ext uri="{FF2B5EF4-FFF2-40B4-BE49-F238E27FC236}">
                  <a16:creationId xmlns:a16="http://schemas.microsoft.com/office/drawing/2014/main" id="{5E62A4E4-D232-1190-48C6-63E1CEF96F25}"/>
                </a:ext>
              </a:extLst>
            </p:cNvPr>
            <p:cNvSpPr/>
            <p:nvPr/>
          </p:nvSpPr>
          <p:spPr>
            <a:xfrm>
              <a:off x="933838" y="78889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0" name="Google Shape;88;p15">
              <a:extLst>
                <a:ext uri="{FF2B5EF4-FFF2-40B4-BE49-F238E27FC236}">
                  <a16:creationId xmlns:a16="http://schemas.microsoft.com/office/drawing/2014/main" id="{05D4FFED-229E-04B8-4A8B-532D1EDD61D3}"/>
                </a:ext>
              </a:extLst>
            </p:cNvPr>
            <p:cNvSpPr/>
            <p:nvPr/>
          </p:nvSpPr>
          <p:spPr>
            <a:xfrm>
              <a:off x="1071816" y="532900"/>
              <a:ext cx="1939277" cy="923862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1" name="Google Shape;89;p15">
              <a:extLst>
                <a:ext uri="{FF2B5EF4-FFF2-40B4-BE49-F238E27FC236}">
                  <a16:creationId xmlns:a16="http://schemas.microsoft.com/office/drawing/2014/main" id="{C7006BDD-D4C0-6ACC-27FB-3CA6E72E626E}"/>
                </a:ext>
              </a:extLst>
            </p:cNvPr>
            <p:cNvSpPr/>
            <p:nvPr/>
          </p:nvSpPr>
          <p:spPr>
            <a:xfrm>
              <a:off x="2752419" y="1016894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2" name="Google Shape;90;p15">
              <a:extLst>
                <a:ext uri="{FF2B5EF4-FFF2-40B4-BE49-F238E27FC236}">
                  <a16:creationId xmlns:a16="http://schemas.microsoft.com/office/drawing/2014/main" id="{291BD02F-AA30-C191-2B08-99284A0E4E85}"/>
                </a:ext>
              </a:extLst>
            </p:cNvPr>
            <p:cNvSpPr/>
            <p:nvPr/>
          </p:nvSpPr>
          <p:spPr>
            <a:xfrm>
              <a:off x="935214" y="56279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3" name="Google Shape;91;p15">
              <a:extLst>
                <a:ext uri="{FF2B5EF4-FFF2-40B4-BE49-F238E27FC236}">
                  <a16:creationId xmlns:a16="http://schemas.microsoft.com/office/drawing/2014/main" id="{7962FB32-A41A-0C87-AB8E-15A4D11CF1B5}"/>
                </a:ext>
              </a:extLst>
            </p:cNvPr>
            <p:cNvSpPr/>
            <p:nvPr/>
          </p:nvSpPr>
          <p:spPr>
            <a:xfrm>
              <a:off x="935214" y="532909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4" name="Google Shape;92;p15">
              <a:extLst>
                <a:ext uri="{FF2B5EF4-FFF2-40B4-BE49-F238E27FC236}">
                  <a16:creationId xmlns:a16="http://schemas.microsoft.com/office/drawing/2014/main" id="{CCA21A71-B0AA-D82F-3088-E835328A3B32}"/>
                </a:ext>
              </a:extLst>
            </p:cNvPr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5" name="Google Shape;93;p15">
              <a:extLst>
                <a:ext uri="{FF2B5EF4-FFF2-40B4-BE49-F238E27FC236}">
                  <a16:creationId xmlns:a16="http://schemas.microsoft.com/office/drawing/2014/main" id="{FF55AB5C-8031-E6AF-A088-5624704F27BC}"/>
                </a:ext>
              </a:extLst>
            </p:cNvPr>
            <p:cNvSpPr txBox="1"/>
            <p:nvPr/>
          </p:nvSpPr>
          <p:spPr>
            <a:xfrm>
              <a:off x="1071825" y="532900"/>
              <a:ext cx="1266475" cy="255900"/>
            </a:xfrm>
            <a:prstGeom prst="rect">
              <a:avLst/>
            </a:pr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bg1"/>
                  </a:solidFill>
                  <a:sym typeface="Fira Sans Extra Condensed Medium"/>
                </a:rPr>
                <a:t>August</a:t>
              </a:r>
              <a:endParaRPr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96" name="Google Shape;94;p15">
            <a:extLst>
              <a:ext uri="{FF2B5EF4-FFF2-40B4-BE49-F238E27FC236}">
                <a16:creationId xmlns:a16="http://schemas.microsoft.com/office/drawing/2014/main" id="{C62791E5-F572-5DF2-8EE9-D4E5C3638751}"/>
              </a:ext>
            </a:extLst>
          </p:cNvPr>
          <p:cNvGrpSpPr/>
          <p:nvPr/>
        </p:nvGrpSpPr>
        <p:grpSpPr>
          <a:xfrm>
            <a:off x="435760" y="2425287"/>
            <a:ext cx="2079971" cy="979077"/>
            <a:chOff x="933838" y="1769089"/>
            <a:chExt cx="2079971" cy="979077"/>
          </a:xfrm>
        </p:grpSpPr>
        <p:sp>
          <p:nvSpPr>
            <p:cNvPr id="1997" name="Google Shape;95;p15">
              <a:extLst>
                <a:ext uri="{FF2B5EF4-FFF2-40B4-BE49-F238E27FC236}">
                  <a16:creationId xmlns:a16="http://schemas.microsoft.com/office/drawing/2014/main" id="{394A73D0-EC74-B80E-5BEC-91A893F2E729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8" name="Google Shape;96;p15">
              <a:extLst>
                <a:ext uri="{FF2B5EF4-FFF2-40B4-BE49-F238E27FC236}">
                  <a16:creationId xmlns:a16="http://schemas.microsoft.com/office/drawing/2014/main" id="{FFFEE981-2F23-E455-54B2-E2A6EAE0DD3D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99" name="Google Shape;97;p15">
              <a:extLst>
                <a:ext uri="{FF2B5EF4-FFF2-40B4-BE49-F238E27FC236}">
                  <a16:creationId xmlns:a16="http://schemas.microsoft.com/office/drawing/2014/main" id="{2286A2AA-BC92-599C-5C90-1C956A3CC5DF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0" name="Google Shape;98;p15">
              <a:extLst>
                <a:ext uri="{FF2B5EF4-FFF2-40B4-BE49-F238E27FC236}">
                  <a16:creationId xmlns:a16="http://schemas.microsoft.com/office/drawing/2014/main" id="{87441BA5-890D-9C3F-258D-E1348D220665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1" name="Google Shape;99;p15">
              <a:extLst>
                <a:ext uri="{FF2B5EF4-FFF2-40B4-BE49-F238E27FC236}">
                  <a16:creationId xmlns:a16="http://schemas.microsoft.com/office/drawing/2014/main" id="{8C3E7639-F6F8-C4CA-6F44-334C9A55FDE9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2" name="Google Shape;100;p15">
              <a:extLst>
                <a:ext uri="{FF2B5EF4-FFF2-40B4-BE49-F238E27FC236}">
                  <a16:creationId xmlns:a16="http://schemas.microsoft.com/office/drawing/2014/main" id="{6AC67592-3DAA-5D0E-8C97-97B87ADFDFD8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03" name="Google Shape;101;p15">
              <a:extLst>
                <a:ext uri="{FF2B5EF4-FFF2-40B4-BE49-F238E27FC236}">
                  <a16:creationId xmlns:a16="http://schemas.microsoft.com/office/drawing/2014/main" id="{37BB84C1-6B63-7721-FA3F-00A858B01E79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4" name="Google Shape;102;p15">
              <a:extLst>
                <a:ext uri="{FF2B5EF4-FFF2-40B4-BE49-F238E27FC236}">
                  <a16:creationId xmlns:a16="http://schemas.microsoft.com/office/drawing/2014/main" id="{D57FEFA9-5AD4-473E-AFD3-BA0201F8CB9C}"/>
                </a:ext>
              </a:extLst>
            </p:cNvPr>
            <p:cNvSpPr txBox="1"/>
            <p:nvPr/>
          </p:nvSpPr>
          <p:spPr>
            <a:xfrm>
              <a:off x="1071825" y="1769313"/>
              <a:ext cx="1266475" cy="255900"/>
            </a:xfrm>
            <a:prstGeom prst="rect">
              <a:avLst/>
            </a:pr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October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14" name="Google Shape;94;p15">
            <a:extLst>
              <a:ext uri="{FF2B5EF4-FFF2-40B4-BE49-F238E27FC236}">
                <a16:creationId xmlns:a16="http://schemas.microsoft.com/office/drawing/2014/main" id="{81910FEE-9078-43FF-201C-D2A0EB0CDE6C}"/>
              </a:ext>
            </a:extLst>
          </p:cNvPr>
          <p:cNvGrpSpPr/>
          <p:nvPr/>
        </p:nvGrpSpPr>
        <p:grpSpPr>
          <a:xfrm>
            <a:off x="407953" y="3680085"/>
            <a:ext cx="2079971" cy="979077"/>
            <a:chOff x="933838" y="1769089"/>
            <a:chExt cx="2079971" cy="979077"/>
          </a:xfrm>
        </p:grpSpPr>
        <p:sp>
          <p:nvSpPr>
            <p:cNvPr id="2015" name="Google Shape;95;p15">
              <a:extLst>
                <a:ext uri="{FF2B5EF4-FFF2-40B4-BE49-F238E27FC236}">
                  <a16:creationId xmlns:a16="http://schemas.microsoft.com/office/drawing/2014/main" id="{F42626F4-5F83-B5A8-A7D1-EDD078459683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6" name="Google Shape;96;p15">
              <a:extLst>
                <a:ext uri="{FF2B5EF4-FFF2-40B4-BE49-F238E27FC236}">
                  <a16:creationId xmlns:a16="http://schemas.microsoft.com/office/drawing/2014/main" id="{91F0AC40-54DF-8B96-79FB-0351941C4E3B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7" name="Google Shape;97;p15">
              <a:extLst>
                <a:ext uri="{FF2B5EF4-FFF2-40B4-BE49-F238E27FC236}">
                  <a16:creationId xmlns:a16="http://schemas.microsoft.com/office/drawing/2014/main" id="{8F1A5609-91CE-D580-5C6A-F096CF0620EA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8" name="Google Shape;98;p15">
              <a:extLst>
                <a:ext uri="{FF2B5EF4-FFF2-40B4-BE49-F238E27FC236}">
                  <a16:creationId xmlns:a16="http://schemas.microsoft.com/office/drawing/2014/main" id="{88D68233-85B5-D84C-7AA5-56679BAB2D44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19" name="Google Shape;99;p15">
              <a:extLst>
                <a:ext uri="{FF2B5EF4-FFF2-40B4-BE49-F238E27FC236}">
                  <a16:creationId xmlns:a16="http://schemas.microsoft.com/office/drawing/2014/main" id="{95A245B1-0642-57CC-46DF-2DF121D1F128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0" name="Google Shape;100;p15">
              <a:extLst>
                <a:ext uri="{FF2B5EF4-FFF2-40B4-BE49-F238E27FC236}">
                  <a16:creationId xmlns:a16="http://schemas.microsoft.com/office/drawing/2014/main" id="{7934BE51-B665-DE1E-3CA2-89FC695EFB90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1" name="Google Shape;101;p15">
              <a:extLst>
                <a:ext uri="{FF2B5EF4-FFF2-40B4-BE49-F238E27FC236}">
                  <a16:creationId xmlns:a16="http://schemas.microsoft.com/office/drawing/2014/main" id="{D58BEB3F-2097-4762-EA1D-0396D854EFFA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2" name="Google Shape;102;p15">
              <a:extLst>
                <a:ext uri="{FF2B5EF4-FFF2-40B4-BE49-F238E27FC236}">
                  <a16:creationId xmlns:a16="http://schemas.microsoft.com/office/drawing/2014/main" id="{1686F89D-8488-E32C-AD11-D05110A11EBA}"/>
                </a:ext>
              </a:extLst>
            </p:cNvPr>
            <p:cNvSpPr txBox="1"/>
            <p:nvPr/>
          </p:nvSpPr>
          <p:spPr>
            <a:xfrm>
              <a:off x="1071825" y="1769313"/>
              <a:ext cx="1266475" cy="255900"/>
            </a:xfrm>
            <a:prstGeom prst="rect">
              <a:avLst/>
            </a:pr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December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23" name="Google Shape;103;p15">
            <a:extLst>
              <a:ext uri="{FF2B5EF4-FFF2-40B4-BE49-F238E27FC236}">
                <a16:creationId xmlns:a16="http://schemas.microsoft.com/office/drawing/2014/main" id="{565BE1AB-F98E-C916-429B-6F69CD76B4D0}"/>
              </a:ext>
            </a:extLst>
          </p:cNvPr>
          <p:cNvGrpSpPr/>
          <p:nvPr/>
        </p:nvGrpSpPr>
        <p:grpSpPr>
          <a:xfrm>
            <a:off x="4596300" y="3686776"/>
            <a:ext cx="2079971" cy="979046"/>
            <a:chOff x="933838" y="3005721"/>
            <a:chExt cx="2079971" cy="979046"/>
          </a:xfrm>
        </p:grpSpPr>
        <p:sp>
          <p:nvSpPr>
            <p:cNvPr id="2024" name="Google Shape;104;p15">
              <a:extLst>
                <a:ext uri="{FF2B5EF4-FFF2-40B4-BE49-F238E27FC236}">
                  <a16:creationId xmlns:a16="http://schemas.microsoft.com/office/drawing/2014/main" id="{9DBFAF23-8A70-7C1C-3F0D-78F1FD81D003}"/>
                </a:ext>
              </a:extLst>
            </p:cNvPr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5" name="Google Shape;105;p15">
              <a:extLst>
                <a:ext uri="{FF2B5EF4-FFF2-40B4-BE49-F238E27FC236}">
                  <a16:creationId xmlns:a16="http://schemas.microsoft.com/office/drawing/2014/main" id="{6CA48D84-B31A-5FE2-20E5-6B5D4C033AA4}"/>
                </a:ext>
              </a:extLst>
            </p:cNvPr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D86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6" name="Google Shape;106;p15">
              <a:extLst>
                <a:ext uri="{FF2B5EF4-FFF2-40B4-BE49-F238E27FC236}">
                  <a16:creationId xmlns:a16="http://schemas.microsoft.com/office/drawing/2014/main" id="{BB399294-BF70-7683-07BE-983C830A0DB7}"/>
                </a:ext>
              </a:extLst>
            </p:cNvPr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7" name="Google Shape;107;p15">
              <a:extLst>
                <a:ext uri="{FF2B5EF4-FFF2-40B4-BE49-F238E27FC236}">
                  <a16:creationId xmlns:a16="http://schemas.microsoft.com/office/drawing/2014/main" id="{B15DDD24-A131-744E-9131-F6F05B74DCA9}"/>
                </a:ext>
              </a:extLst>
            </p:cNvPr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8" name="Google Shape;108;p15">
              <a:extLst>
                <a:ext uri="{FF2B5EF4-FFF2-40B4-BE49-F238E27FC236}">
                  <a16:creationId xmlns:a16="http://schemas.microsoft.com/office/drawing/2014/main" id="{1595D825-5AE7-A246-F77F-B045874A0033}"/>
                </a:ext>
              </a:extLst>
            </p:cNvPr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29" name="Google Shape;109;p15">
              <a:extLst>
                <a:ext uri="{FF2B5EF4-FFF2-40B4-BE49-F238E27FC236}">
                  <a16:creationId xmlns:a16="http://schemas.microsoft.com/office/drawing/2014/main" id="{1CD552BB-EEF5-B72E-4511-E9FFC761D4CD}"/>
                </a:ext>
              </a:extLst>
            </p:cNvPr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0" name="Google Shape;110;p15">
              <a:extLst>
                <a:ext uri="{FF2B5EF4-FFF2-40B4-BE49-F238E27FC236}">
                  <a16:creationId xmlns:a16="http://schemas.microsoft.com/office/drawing/2014/main" id="{294EF826-32D7-6E20-4E2C-4222CCBE2400}"/>
                </a:ext>
              </a:extLst>
            </p:cNvPr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Earth is where we live on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1" name="Google Shape;111;p15">
              <a:extLst>
                <a:ext uri="{FF2B5EF4-FFF2-40B4-BE49-F238E27FC236}">
                  <a16:creationId xmlns:a16="http://schemas.microsoft.com/office/drawing/2014/main" id="{9ECDD4F6-3BD8-0CF0-D765-B9AF60DBC6FF}"/>
                </a:ext>
              </a:extLst>
            </p:cNvPr>
            <p:cNvSpPr txBox="1"/>
            <p:nvPr/>
          </p:nvSpPr>
          <p:spPr>
            <a:xfrm>
              <a:off x="1071825" y="3005788"/>
              <a:ext cx="1200272" cy="255900"/>
            </a:xfrm>
            <a:prstGeom prst="rect">
              <a:avLst/>
            </a:prstGeom>
            <a:solidFill>
              <a:srgbClr val="E5B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May</a:t>
              </a:r>
              <a:endParaRPr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32" name="Google Shape;1811;p22">
            <a:extLst>
              <a:ext uri="{FF2B5EF4-FFF2-40B4-BE49-F238E27FC236}">
                <a16:creationId xmlns:a16="http://schemas.microsoft.com/office/drawing/2014/main" id="{ED429475-C425-5C64-B5F4-90897AE363A9}"/>
              </a:ext>
            </a:extLst>
          </p:cNvPr>
          <p:cNvSpPr txBox="1"/>
          <p:nvPr/>
        </p:nvSpPr>
        <p:spPr>
          <a:xfrm>
            <a:off x="2814502" y="26339"/>
            <a:ext cx="35164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 dirty="0">
                <a:solidFill>
                  <a:srgbClr val="7F7F7F"/>
                </a:solidFill>
                <a:latin typeface="Electrolize"/>
                <a:ea typeface="Electrolize"/>
                <a:cs typeface="Electrolize"/>
                <a:sym typeface="Electrolize"/>
              </a:rPr>
              <a:t>Project Timeline</a:t>
            </a:r>
            <a:endParaRPr dirty="0"/>
          </a:p>
        </p:txBody>
      </p:sp>
      <p:sp>
        <p:nvSpPr>
          <p:cNvPr id="2033" name="Google Shape;1811;p22">
            <a:extLst>
              <a:ext uri="{FF2B5EF4-FFF2-40B4-BE49-F238E27FC236}">
                <a16:creationId xmlns:a16="http://schemas.microsoft.com/office/drawing/2014/main" id="{5B01C34D-7E9B-E848-6659-90E89F05A5F4}"/>
              </a:ext>
            </a:extLst>
          </p:cNvPr>
          <p:cNvSpPr txBox="1"/>
          <p:nvPr/>
        </p:nvSpPr>
        <p:spPr>
          <a:xfrm>
            <a:off x="1973294" y="587022"/>
            <a:ext cx="843974" cy="307777"/>
          </a:xfrm>
          <a:prstGeom prst="rect">
            <a:avLst/>
          </a:prstGeom>
          <a:solidFill>
            <a:srgbClr val="A2B1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bg1"/>
                </a:solidFill>
                <a:latin typeface="Electrolize"/>
                <a:ea typeface="Electrolize"/>
                <a:cs typeface="Electrolize"/>
                <a:sym typeface="Electrolize"/>
              </a:rPr>
              <a:t>Done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034" name="Google Shape;1811;p22">
            <a:extLst>
              <a:ext uri="{FF2B5EF4-FFF2-40B4-BE49-F238E27FC236}">
                <a16:creationId xmlns:a16="http://schemas.microsoft.com/office/drawing/2014/main" id="{EA325182-AEBB-E2A7-AC5A-E1077EEC4338}"/>
              </a:ext>
            </a:extLst>
          </p:cNvPr>
          <p:cNvSpPr txBox="1"/>
          <p:nvPr/>
        </p:nvSpPr>
        <p:spPr>
          <a:xfrm>
            <a:off x="6159730" y="611133"/>
            <a:ext cx="843974" cy="307777"/>
          </a:xfrm>
          <a:prstGeom prst="rect">
            <a:avLst/>
          </a:prstGeom>
          <a:solidFill>
            <a:srgbClr val="E5BA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bg1"/>
                </a:solidFill>
                <a:latin typeface="Electrolize"/>
                <a:ea typeface="Electrolize"/>
                <a:cs typeface="Electrolize"/>
                <a:sym typeface="Electrolize"/>
              </a:rPr>
              <a:t>To Do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2036" name="Google Shape;1805;p21">
            <a:extLst>
              <a:ext uri="{FF2B5EF4-FFF2-40B4-BE49-F238E27FC236}">
                <a16:creationId xmlns:a16="http://schemas.microsoft.com/office/drawing/2014/main" id="{4BCF409E-9569-46C0-1E69-3539F6251FB3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21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418595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8" grpId="0" animBg="1"/>
      <p:bldP spid="19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3"/>
          <p:cNvSpPr txBox="1">
            <a:spLocks noGrp="1"/>
          </p:cNvSpPr>
          <p:nvPr>
            <p:ph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Electrolize"/>
              <a:buNone/>
            </a:pPr>
            <a:r>
              <a:rPr lang="en-US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06</a:t>
            </a:r>
            <a:endParaRPr dirty="0">
              <a:solidFill>
                <a:srgbClr val="434343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847" name="Google Shape;18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23"/>
          <p:cNvSpPr txBox="1">
            <a:spLocks noGrp="1"/>
          </p:cNvSpPr>
          <p:nvPr>
            <p:ph type="title" idx="2"/>
          </p:nvPr>
        </p:nvSpPr>
        <p:spPr>
          <a:xfrm>
            <a:off x="2439200" y="2164350"/>
            <a:ext cx="4547186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lectrolize"/>
              <a:buNone/>
            </a:pPr>
            <a:r>
              <a:rPr lang="en-US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Summary</a:t>
            </a:r>
            <a:endParaRPr dirty="0">
              <a:solidFill>
                <a:srgbClr val="434343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849" name="Google Shape;1849;p23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22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  <p:extLst>
      <p:ext uri="{BB962C8B-B14F-4D97-AF65-F5344CB8AC3E}">
        <p14:creationId xmlns:p14="http://schemas.microsoft.com/office/powerpoint/2010/main" val="42060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47" y="244695"/>
            <a:ext cx="2450858" cy="3062111"/>
          </a:xfrm>
          <a:prstGeom prst="rect">
            <a:avLst/>
          </a:prstGeom>
        </p:spPr>
      </p:pic>
      <p:sp>
        <p:nvSpPr>
          <p:cNvPr id="1855" name="Google Shape;1855;p24"/>
          <p:cNvSpPr txBox="1">
            <a:spLocks noGrp="1"/>
          </p:cNvSpPr>
          <p:nvPr>
            <p:ph type="title"/>
          </p:nvPr>
        </p:nvSpPr>
        <p:spPr>
          <a:xfrm>
            <a:off x="720000" y="52092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strike="noStrike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Summary</a:t>
            </a:r>
            <a:endParaRPr sz="35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24"/>
          <p:cNvSpPr/>
          <p:nvPr/>
        </p:nvSpPr>
        <p:spPr>
          <a:xfrm>
            <a:off x="540595" y="1775751"/>
            <a:ext cx="130816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4"/>
          <p:cNvSpPr/>
          <p:nvPr/>
        </p:nvSpPr>
        <p:spPr>
          <a:xfrm>
            <a:off x="927595" y="1580968"/>
            <a:ext cx="6024349" cy="166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It can not be eliminated through the industrial process. </a:t>
            </a:r>
            <a:endParaRPr lang="ar-EG" sz="1800" b="0" i="0" u="none" strike="noStrike" cap="none" dirty="0">
              <a:solidFill>
                <a:srgbClr val="000000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rgbClr val="000000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The best approach to address this problem is to prevent defective units from entering the market to maintain a high-quality rate.</a:t>
            </a:r>
            <a:endParaRPr dirty="0"/>
          </a:p>
        </p:txBody>
      </p:sp>
      <p:sp>
        <p:nvSpPr>
          <p:cNvPr id="1858" name="Google Shape;1858;p24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23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7" name="Google Shape;1856;p24"/>
          <p:cNvSpPr/>
          <p:nvPr/>
        </p:nvSpPr>
        <p:spPr>
          <a:xfrm>
            <a:off x="525484" y="2342914"/>
            <a:ext cx="130816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69" y="3565521"/>
            <a:ext cx="2060440" cy="895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42" y="3240217"/>
            <a:ext cx="1959859" cy="1304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04" y="3481940"/>
            <a:ext cx="1478216" cy="106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7"/>
          <p:cNvSpPr txBox="1">
            <a:spLocks noGrp="1"/>
          </p:cNvSpPr>
          <p:nvPr>
            <p:ph type="subTitle" idx="1"/>
          </p:nvPr>
        </p:nvSpPr>
        <p:spPr>
          <a:xfrm>
            <a:off x="5629350" y="2059516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Making the model flexible to handle all potential cases in the workplace.</a:t>
            </a:r>
            <a:endParaRPr/>
          </a:p>
        </p:txBody>
      </p:sp>
      <p:sp>
        <p:nvSpPr>
          <p:cNvPr id="1888" name="Google Shape;1888;p27"/>
          <p:cNvSpPr txBox="1">
            <a:spLocks noGrp="1"/>
          </p:cNvSpPr>
          <p:nvPr>
            <p:ph type="subTitle" idx="3"/>
          </p:nvPr>
        </p:nvSpPr>
        <p:spPr>
          <a:xfrm>
            <a:off x="1997500" y="2059516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optimizing the model to get the highest accuracy we can achieve.</a:t>
            </a:r>
            <a:endParaRPr/>
          </a:p>
        </p:txBody>
      </p:sp>
      <p:sp>
        <p:nvSpPr>
          <p:cNvPr id="1889" name="Google Shape;1889;p27"/>
          <p:cNvSpPr txBox="1">
            <a:spLocks noGrp="1"/>
          </p:cNvSpPr>
          <p:nvPr>
            <p:ph type="subTitle" idx="2"/>
          </p:nvPr>
        </p:nvSpPr>
        <p:spPr>
          <a:xfrm>
            <a:off x="5629375" y="1695191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Flexibility</a:t>
            </a:r>
            <a:endParaRPr/>
          </a:p>
        </p:txBody>
      </p:sp>
      <p:sp>
        <p:nvSpPr>
          <p:cNvPr id="1890" name="Google Shape;1890;p27"/>
          <p:cNvSpPr txBox="1">
            <a:spLocks noGrp="1"/>
          </p:cNvSpPr>
          <p:nvPr>
            <p:ph type="subTitle" idx="4"/>
          </p:nvPr>
        </p:nvSpPr>
        <p:spPr>
          <a:xfrm>
            <a:off x="1997500" y="1695191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Accuracy</a:t>
            </a:r>
            <a:endParaRPr/>
          </a:p>
        </p:txBody>
      </p:sp>
      <p:sp>
        <p:nvSpPr>
          <p:cNvPr id="1891" name="Google Shape;1891;p27"/>
          <p:cNvSpPr txBox="1">
            <a:spLocks noGrp="1"/>
          </p:cNvSpPr>
          <p:nvPr>
            <p:ph type="subTitle" idx="5"/>
          </p:nvPr>
        </p:nvSpPr>
        <p:spPr>
          <a:xfrm>
            <a:off x="1997500" y="3832666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Researching the domain of application for the model.</a:t>
            </a:r>
            <a:endParaRPr/>
          </a:p>
        </p:txBody>
      </p:sp>
      <p:sp>
        <p:nvSpPr>
          <p:cNvPr id="1892" name="Google Shape;1892;p27"/>
          <p:cNvSpPr txBox="1">
            <a:spLocks noGrp="1"/>
          </p:cNvSpPr>
          <p:nvPr>
            <p:ph type="subTitle" idx="6"/>
          </p:nvPr>
        </p:nvSpPr>
        <p:spPr>
          <a:xfrm>
            <a:off x="1997500" y="3463541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Research</a:t>
            </a:r>
            <a:endParaRPr/>
          </a:p>
        </p:txBody>
      </p:sp>
      <p:sp>
        <p:nvSpPr>
          <p:cNvPr id="1893" name="Google Shape;1893;p27"/>
          <p:cNvSpPr txBox="1">
            <a:spLocks noGrp="1"/>
          </p:cNvSpPr>
          <p:nvPr>
            <p:ph type="subTitle" idx="7"/>
          </p:nvPr>
        </p:nvSpPr>
        <p:spPr>
          <a:xfrm>
            <a:off x="5629350" y="3832666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Outlining the limitations of the model and when it loses its utility</a:t>
            </a:r>
            <a:endParaRPr/>
          </a:p>
        </p:txBody>
      </p:sp>
      <p:sp>
        <p:nvSpPr>
          <p:cNvPr id="1894" name="Google Shape;1894;p27"/>
          <p:cNvSpPr txBox="1">
            <a:spLocks noGrp="1"/>
          </p:cNvSpPr>
          <p:nvPr>
            <p:ph type="subTitle" idx="8"/>
          </p:nvPr>
        </p:nvSpPr>
        <p:spPr>
          <a:xfrm>
            <a:off x="5629375" y="3463541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Utility</a:t>
            </a:r>
            <a:endParaRPr/>
          </a:p>
        </p:txBody>
      </p:sp>
      <p:sp>
        <p:nvSpPr>
          <p:cNvPr id="1895" name="Google Shape;1895;p27"/>
          <p:cNvSpPr/>
          <p:nvPr/>
        </p:nvSpPr>
        <p:spPr>
          <a:xfrm>
            <a:off x="1063763" y="1911854"/>
            <a:ext cx="740100" cy="74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27"/>
          <p:cNvSpPr/>
          <p:nvPr/>
        </p:nvSpPr>
        <p:spPr>
          <a:xfrm>
            <a:off x="1063763" y="3711179"/>
            <a:ext cx="740100" cy="74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27"/>
          <p:cNvSpPr/>
          <p:nvPr/>
        </p:nvSpPr>
        <p:spPr>
          <a:xfrm>
            <a:off x="4668413" y="1911854"/>
            <a:ext cx="740100" cy="74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27"/>
          <p:cNvSpPr/>
          <p:nvPr/>
        </p:nvSpPr>
        <p:spPr>
          <a:xfrm>
            <a:off x="4668413" y="3711179"/>
            <a:ext cx="740100" cy="74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9" name="Google Shape;1899;p27"/>
          <p:cNvGrpSpPr/>
          <p:nvPr/>
        </p:nvGrpSpPr>
        <p:grpSpPr>
          <a:xfrm>
            <a:off x="4790498" y="3834062"/>
            <a:ext cx="495940" cy="494374"/>
            <a:chOff x="1308631" y="1507830"/>
            <a:chExt cx="350166" cy="350198"/>
          </a:xfrm>
        </p:grpSpPr>
        <p:sp>
          <p:nvSpPr>
            <p:cNvPr id="1900" name="Google Shape;1900;p27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7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7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7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4" name="Google Shape;1904;p27"/>
          <p:cNvGrpSpPr/>
          <p:nvPr/>
        </p:nvGrpSpPr>
        <p:grpSpPr>
          <a:xfrm>
            <a:off x="1220574" y="3832666"/>
            <a:ext cx="508832" cy="474021"/>
            <a:chOff x="1748582" y="3372635"/>
            <a:chExt cx="359269" cy="335780"/>
          </a:xfrm>
        </p:grpSpPr>
        <p:sp>
          <p:nvSpPr>
            <p:cNvPr id="1905" name="Google Shape;1905;p27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6" name="Google Shape;1906;p27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1907" name="Google Shape;1907;p27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4575" tIns="64575" rIns="64575" bIns="64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7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4575" tIns="64575" rIns="64575" bIns="64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7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4575" tIns="64575" rIns="64575" bIns="645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0" name="Google Shape;1910;p27"/>
          <p:cNvGrpSpPr/>
          <p:nvPr/>
        </p:nvGrpSpPr>
        <p:grpSpPr>
          <a:xfrm>
            <a:off x="1173770" y="2027311"/>
            <a:ext cx="499727" cy="500756"/>
            <a:chOff x="3095745" y="3805393"/>
            <a:chExt cx="352840" cy="354718"/>
          </a:xfrm>
        </p:grpSpPr>
        <p:sp>
          <p:nvSpPr>
            <p:cNvPr id="1911" name="Google Shape;191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4575" tIns="64575" rIns="64575" bIns="64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8" name="Google Shape;1918;p27"/>
          <p:cNvSpPr txBox="1"/>
          <p:nvPr/>
        </p:nvSpPr>
        <p:spPr>
          <a:xfrm>
            <a:off x="1225062" y="1180392"/>
            <a:ext cx="4865076" cy="31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As a result, our aim for the next period planned so far is:</a:t>
            </a:r>
            <a:endParaRPr/>
          </a:p>
        </p:txBody>
      </p:sp>
      <p:sp>
        <p:nvSpPr>
          <p:cNvPr id="1919" name="Google Shape;1919;p27"/>
          <p:cNvSpPr txBox="1">
            <a:spLocks noGrp="1"/>
          </p:cNvSpPr>
          <p:nvPr>
            <p:ph type="title"/>
          </p:nvPr>
        </p:nvSpPr>
        <p:spPr>
          <a:xfrm>
            <a:off x="720000" y="52092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500" b="1" dirty="0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Our next steps</a:t>
            </a:r>
            <a:endParaRPr sz="35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0" name="Google Shape;1920;p27"/>
          <p:cNvGrpSpPr/>
          <p:nvPr/>
        </p:nvGrpSpPr>
        <p:grpSpPr>
          <a:xfrm>
            <a:off x="4778255" y="2011788"/>
            <a:ext cx="493776" cy="493776"/>
            <a:chOff x="7055134" y="2919170"/>
            <a:chExt cx="290321" cy="310820"/>
          </a:xfrm>
        </p:grpSpPr>
        <p:sp>
          <p:nvSpPr>
            <p:cNvPr id="1921" name="Google Shape;1921;p27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7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7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7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7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7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7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7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7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BD615F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5" name="Google Shape;1935;p27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24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8"/>
          <p:cNvSpPr txBox="1">
            <a:spLocks noGrp="1"/>
          </p:cNvSpPr>
          <p:nvPr>
            <p:ph type="subTitle" idx="1"/>
          </p:nvPr>
        </p:nvSpPr>
        <p:spPr>
          <a:xfrm>
            <a:off x="2717850" y="1537475"/>
            <a:ext cx="37083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you have any questions?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Ahmed.addel.48@gmail.com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Ahmed291.ag@gmail.com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zeyadmaher638@gmail.com</a:t>
            </a:r>
            <a:endParaRPr u="sng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mennatullahrashed12@gmail.com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hassnaamoner79@gmail.com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1" name="Google Shape;1941;p28"/>
          <p:cNvSpPr txBox="1"/>
          <p:nvPr/>
        </p:nvSpPr>
        <p:spPr>
          <a:xfrm>
            <a:off x="2717850" y="701750"/>
            <a:ext cx="37083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THANKS!</a:t>
            </a:r>
            <a:endParaRPr sz="6400" b="0" i="0" u="none" strike="noStrike" cap="none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FE4B96-4CAB-6FBC-A074-EBE3EE025BBC}"/>
              </a:ext>
            </a:extLst>
          </p:cNvPr>
          <p:cNvSpPr/>
          <p:nvPr/>
        </p:nvSpPr>
        <p:spPr>
          <a:xfrm>
            <a:off x="5714440" y="951037"/>
            <a:ext cx="2556209" cy="2978103"/>
          </a:xfrm>
          <a:prstGeom prst="rect">
            <a:avLst/>
          </a:prstGeom>
          <a:noFill/>
          <a:ln>
            <a:solidFill>
              <a:srgbClr val="F7C4B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58DC8-A29E-E38F-4652-8A13B8E72318}"/>
              </a:ext>
            </a:extLst>
          </p:cNvPr>
          <p:cNvSpPr/>
          <p:nvPr/>
        </p:nvSpPr>
        <p:spPr>
          <a:xfrm>
            <a:off x="5345841" y="1212999"/>
            <a:ext cx="2636097" cy="3009418"/>
          </a:xfrm>
          <a:prstGeom prst="rect">
            <a:avLst/>
          </a:prstGeom>
          <a:solidFill>
            <a:srgbClr val="F7C4B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F2EBF-1413-57F6-DBD3-72F0F63502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86" y="1082698"/>
            <a:ext cx="2617003" cy="2978103"/>
          </a:xfrm>
          <a:prstGeom prst="rect">
            <a:avLst/>
          </a:prstGeom>
        </p:spPr>
      </p:pic>
      <p:sp>
        <p:nvSpPr>
          <p:cNvPr id="377" name="Google Shape;377;p3"/>
          <p:cNvSpPr txBox="1">
            <a:spLocks noGrp="1"/>
          </p:cNvSpPr>
          <p:nvPr>
            <p:ph type="title"/>
          </p:nvPr>
        </p:nvSpPr>
        <p:spPr>
          <a:xfrm flipH="1">
            <a:off x="275263" y="1999775"/>
            <a:ext cx="17241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79" name="Google Shape;379;p3"/>
          <p:cNvSpPr txBox="1">
            <a:spLocks noGrp="1"/>
          </p:cNvSpPr>
          <p:nvPr>
            <p:ph type="title" idx="2"/>
          </p:nvPr>
        </p:nvSpPr>
        <p:spPr>
          <a:xfrm>
            <a:off x="1999363" y="2536775"/>
            <a:ext cx="4547186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rgbClr val="4C4C4C"/>
                </a:solidFill>
              </a:rPr>
              <a:t>PROJECT </a:t>
            </a:r>
            <a:br>
              <a:rPr lang="en-US" dirty="0">
                <a:solidFill>
                  <a:srgbClr val="4C4C4C"/>
                </a:solidFill>
              </a:rPr>
            </a:br>
            <a:r>
              <a:rPr lang="en-US" dirty="0">
                <a:solidFill>
                  <a:srgbClr val="4C4C4C"/>
                </a:solidFill>
              </a:rPr>
              <a:t>IDEA</a:t>
            </a:r>
            <a:endParaRPr dirty="0">
              <a:solidFill>
                <a:srgbClr val="4C4C4C"/>
              </a:solidFill>
            </a:endParaRPr>
          </a:p>
        </p:txBody>
      </p:sp>
      <p:sp>
        <p:nvSpPr>
          <p:cNvPr id="380" name="Google Shape;380;p3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1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"/>
          <p:cNvSpPr txBox="1">
            <a:spLocks noGrp="1"/>
          </p:cNvSpPr>
          <p:nvPr>
            <p:ph type="title" idx="4294967295"/>
          </p:nvPr>
        </p:nvSpPr>
        <p:spPr>
          <a:xfrm>
            <a:off x="720000" y="52128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Introduction</a:t>
            </a:r>
            <a:endParaRPr sz="3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"/>
          <p:cNvSpPr/>
          <p:nvPr/>
        </p:nvSpPr>
        <p:spPr>
          <a:xfrm>
            <a:off x="484560" y="2073240"/>
            <a:ext cx="153720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"/>
          <p:cNvSpPr/>
          <p:nvPr/>
        </p:nvSpPr>
        <p:spPr>
          <a:xfrm>
            <a:off x="484560" y="3222000"/>
            <a:ext cx="153720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"/>
          <p:cNvSpPr/>
          <p:nvPr/>
        </p:nvSpPr>
        <p:spPr>
          <a:xfrm>
            <a:off x="871560" y="3053520"/>
            <a:ext cx="75517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This has led to the integration of AI in the field, as human beings have limited ability to detect manufacturing defects and subtle errors.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2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4" name="Google Shape;389;p4">
            <a:extLst>
              <a:ext uri="{FF2B5EF4-FFF2-40B4-BE49-F238E27FC236}">
                <a16:creationId xmlns:a16="http://schemas.microsoft.com/office/drawing/2014/main" id="{1A55C924-8F60-7D09-3BF6-BF3908AC9C2E}"/>
              </a:ext>
            </a:extLst>
          </p:cNvPr>
          <p:cNvSpPr/>
          <p:nvPr/>
        </p:nvSpPr>
        <p:spPr>
          <a:xfrm>
            <a:off x="871560" y="1921680"/>
            <a:ext cx="77032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>
              <a:buSzPts val="1800"/>
            </a:pPr>
            <a:r>
              <a:rPr lang="en-US" sz="1800" dirty="0">
                <a:latin typeface="Electrolize"/>
                <a:ea typeface="Electrolize"/>
                <a:cs typeface="Electrolize"/>
                <a:sym typeface="Electrolize"/>
              </a:rPr>
              <a:t>As the American Society of Quality </a:t>
            </a:r>
            <a:r>
              <a:rPr lang="en-US" sz="1800" dirty="0">
                <a:latin typeface="Electrolize"/>
                <a:ea typeface="Electrolize"/>
                <a:cs typeface="Electrolize"/>
                <a:sym typeface="Electrolize"/>
                <a:hlinkClick r:id="rId3"/>
              </a:rPr>
              <a:t>reports</a:t>
            </a:r>
            <a:r>
              <a:rPr lang="en-US" sz="1800" dirty="0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-US" sz="1200" dirty="0">
                <a:latin typeface="Electrolize"/>
                <a:ea typeface="Electrolize"/>
                <a:cs typeface="Electrolize"/>
                <a:sym typeface="Electrolize"/>
              </a:rPr>
              <a:t>[1]</a:t>
            </a:r>
            <a:r>
              <a:rPr lang="en-US" sz="1800" dirty="0">
                <a:latin typeface="Electrolize"/>
                <a:ea typeface="Electrolize"/>
                <a:cs typeface="Electrolize"/>
                <a:sym typeface="Electrolize"/>
              </a:rPr>
              <a:t>, many organizations have quality-related costs of up to 40% of their total production revenue.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BF170-0B7D-CE02-F679-439AA39A09A3}"/>
              </a:ext>
            </a:extLst>
          </p:cNvPr>
          <p:cNvSpPr txBox="1"/>
          <p:nvPr/>
        </p:nvSpPr>
        <p:spPr>
          <a:xfrm>
            <a:off x="754988" y="4342935"/>
            <a:ext cx="865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https://asq.org/quality-resources/cost-of-quality#:~:text=Many%20organizations%20will%20have%20true,10%2D15%25%20of%20operations.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E4EBF-9FB8-1E9B-2A51-E5F88791044B}"/>
              </a:ext>
            </a:extLst>
          </p:cNvPr>
          <p:cNvSpPr txBox="1"/>
          <p:nvPr/>
        </p:nvSpPr>
        <p:spPr>
          <a:xfrm>
            <a:off x="484560" y="4367588"/>
            <a:ext cx="38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Electrolize"/>
                <a:ea typeface="Electrolize"/>
                <a:cs typeface="Electrolize"/>
                <a:sym typeface="Electrolize"/>
              </a:rPr>
              <a:t>[1]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"/>
          <p:cNvSpPr txBox="1">
            <a:spLocks noGrp="1"/>
          </p:cNvSpPr>
          <p:nvPr>
            <p:ph type="title" idx="4294967295"/>
          </p:nvPr>
        </p:nvSpPr>
        <p:spPr>
          <a:xfrm>
            <a:off x="720000" y="52128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Project Idea </a:t>
            </a:r>
            <a:endParaRPr sz="3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"/>
          <p:cNvSpPr txBox="1"/>
          <p:nvPr/>
        </p:nvSpPr>
        <p:spPr>
          <a:xfrm>
            <a:off x="6163923" y="186022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developing software that can scan products and validate their quality.</a:t>
            </a:r>
            <a:endParaRPr sz="1400" b="0" i="0" u="none" strike="noStrike" cap="none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99" name="Google Shape;399;p5"/>
          <p:cNvSpPr txBox="1"/>
          <p:nvPr/>
        </p:nvSpPr>
        <p:spPr>
          <a:xfrm>
            <a:off x="1997499" y="1860225"/>
            <a:ext cx="2574499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developing a more efficient and accurate way of defect detection model.</a:t>
            </a:r>
            <a:endParaRPr/>
          </a:p>
        </p:txBody>
      </p:sp>
      <p:sp>
        <p:nvSpPr>
          <p:cNvPr id="400" name="Google Shape;400;p5"/>
          <p:cNvSpPr txBox="1"/>
          <p:nvPr/>
        </p:nvSpPr>
        <p:spPr>
          <a:xfrm>
            <a:off x="6163948" y="149590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Delius Swash Caps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VISION</a:t>
            </a:r>
            <a:endParaRPr/>
          </a:p>
        </p:txBody>
      </p:sp>
      <p:sp>
        <p:nvSpPr>
          <p:cNvPr id="401" name="Google Shape;401;p5"/>
          <p:cNvSpPr txBox="1"/>
          <p:nvPr/>
        </p:nvSpPr>
        <p:spPr>
          <a:xfrm>
            <a:off x="1997500" y="149590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Delius Swash Caps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MISSION</a:t>
            </a:r>
            <a:endParaRPr/>
          </a:p>
        </p:txBody>
      </p:sp>
      <p:sp>
        <p:nvSpPr>
          <p:cNvPr id="402" name="Google Shape;402;p5"/>
          <p:cNvSpPr txBox="1"/>
          <p:nvPr/>
        </p:nvSpPr>
        <p:spPr>
          <a:xfrm>
            <a:off x="1997500" y="3633375"/>
            <a:ext cx="25745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airo"/>
              <a:buNone/>
            </a:pPr>
            <a:r>
              <a:rPr lang="en-US" sz="1400" b="0" i="0" u="none" strike="noStrike" cap="none">
                <a:solidFill>
                  <a:srgbClr val="343434"/>
                </a:solidFill>
                <a:latin typeface="Cairo"/>
                <a:ea typeface="Cairo"/>
                <a:cs typeface="Cairo"/>
                <a:sym typeface="Cairo"/>
              </a:rPr>
              <a:t>By inputting a video and breaking it into frames, each frame can be analyzed using AI to detect any defects present.</a:t>
            </a:r>
            <a:endParaRPr sz="1400" b="0" i="0" u="none" strike="noStrike" cap="none">
              <a:solidFill>
                <a:srgbClr val="3434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"/>
          <p:cNvSpPr txBox="1"/>
          <p:nvPr/>
        </p:nvSpPr>
        <p:spPr>
          <a:xfrm>
            <a:off x="1997500" y="326425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Delius Swash Caps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IDEA</a:t>
            </a:r>
            <a:endParaRPr/>
          </a:p>
        </p:txBody>
      </p:sp>
      <p:sp>
        <p:nvSpPr>
          <p:cNvPr id="404" name="Google Shape;404;p5"/>
          <p:cNvSpPr txBox="1"/>
          <p:nvPr/>
        </p:nvSpPr>
        <p:spPr>
          <a:xfrm>
            <a:off x="6163923" y="3633375"/>
            <a:ext cx="21879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iro"/>
              <a:buNone/>
            </a:pPr>
            <a:r>
              <a:rPr lang="en-US" sz="1400" b="0" i="0" u="none" strike="noStrike" cap="none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the manufacturing industry where ensuring product quality is crucial to success.</a:t>
            </a:r>
            <a:endParaRPr sz="1400" b="0" i="0" u="none" strike="noStrike" cap="none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05" name="Google Shape;405;p5"/>
          <p:cNvSpPr txBox="1"/>
          <p:nvPr/>
        </p:nvSpPr>
        <p:spPr>
          <a:xfrm>
            <a:off x="6163948" y="3264250"/>
            <a:ext cx="2187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Delius Swash Caps"/>
              <a:buNone/>
            </a:pPr>
            <a:r>
              <a:rPr lang="en-US" sz="2300" b="0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SCOPE</a:t>
            </a:r>
            <a:endParaRPr/>
          </a:p>
        </p:txBody>
      </p:sp>
      <p:sp>
        <p:nvSpPr>
          <p:cNvPr id="406" name="Google Shape;406;p5"/>
          <p:cNvSpPr/>
          <p:nvPr/>
        </p:nvSpPr>
        <p:spPr>
          <a:xfrm>
            <a:off x="1063763" y="1712563"/>
            <a:ext cx="740100" cy="740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"/>
          <p:cNvSpPr/>
          <p:nvPr/>
        </p:nvSpPr>
        <p:spPr>
          <a:xfrm>
            <a:off x="1063763" y="3511888"/>
            <a:ext cx="740100" cy="740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"/>
          <p:cNvSpPr/>
          <p:nvPr/>
        </p:nvSpPr>
        <p:spPr>
          <a:xfrm>
            <a:off x="5202986" y="1712563"/>
            <a:ext cx="740100" cy="740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5202986" y="3511888"/>
            <a:ext cx="740100" cy="7401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"/>
          <p:cNvSpPr/>
          <p:nvPr/>
        </p:nvSpPr>
        <p:spPr>
          <a:xfrm>
            <a:off x="1227500" y="1829899"/>
            <a:ext cx="475488" cy="47548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C38382"/>
          </a:solidFill>
          <a:ln>
            <a:noFill/>
          </a:ln>
        </p:spPr>
        <p:txBody>
          <a:bodyPr spcFirstLastPara="1" wrap="square" lIns="183550" tIns="183550" rIns="183550" bIns="183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5347268" y="1844869"/>
            <a:ext cx="484632" cy="475488"/>
          </a:xfrm>
          <a:custGeom>
            <a:avLst/>
            <a:gdLst/>
            <a:ahLst/>
            <a:cxnLst/>
            <a:rect l="l" t="t" r="r" b="b"/>
            <a:pathLst>
              <a:path w="11133" h="11110" extrusionOk="0">
                <a:moveTo>
                  <a:pt x="3477" y="1727"/>
                </a:moveTo>
                <a:cubicBezTo>
                  <a:pt x="3679" y="1727"/>
                  <a:pt x="3834" y="1894"/>
                  <a:pt x="3834" y="2084"/>
                </a:cubicBezTo>
                <a:lnTo>
                  <a:pt x="3834" y="2430"/>
                </a:lnTo>
                <a:cubicBezTo>
                  <a:pt x="3834" y="2727"/>
                  <a:pt x="3596" y="2965"/>
                  <a:pt x="3298" y="2965"/>
                </a:cubicBezTo>
                <a:cubicBezTo>
                  <a:pt x="3024" y="2965"/>
                  <a:pt x="2786" y="2727"/>
                  <a:pt x="2786" y="2430"/>
                </a:cubicBezTo>
                <a:lnTo>
                  <a:pt x="2786" y="2084"/>
                </a:lnTo>
                <a:cubicBezTo>
                  <a:pt x="2786" y="1894"/>
                  <a:pt x="2941" y="1727"/>
                  <a:pt x="3143" y="1727"/>
                </a:cubicBezTo>
                <a:close/>
                <a:moveTo>
                  <a:pt x="3477" y="3299"/>
                </a:moveTo>
                <a:lnTo>
                  <a:pt x="3477" y="3311"/>
                </a:lnTo>
                <a:cubicBezTo>
                  <a:pt x="3501" y="3382"/>
                  <a:pt x="3513" y="3454"/>
                  <a:pt x="3536" y="3537"/>
                </a:cubicBezTo>
                <a:lnTo>
                  <a:pt x="3322" y="3751"/>
                </a:lnTo>
                <a:lnTo>
                  <a:pt x="3286" y="3751"/>
                </a:lnTo>
                <a:lnTo>
                  <a:pt x="3060" y="3537"/>
                </a:lnTo>
                <a:cubicBezTo>
                  <a:pt x="3096" y="3489"/>
                  <a:pt x="3108" y="3430"/>
                  <a:pt x="3108" y="3370"/>
                </a:cubicBezTo>
                <a:lnTo>
                  <a:pt x="3108" y="3299"/>
                </a:lnTo>
                <a:close/>
                <a:moveTo>
                  <a:pt x="5418" y="4966"/>
                </a:moveTo>
                <a:lnTo>
                  <a:pt x="5418" y="7025"/>
                </a:lnTo>
                <a:lnTo>
                  <a:pt x="5406" y="7025"/>
                </a:lnTo>
                <a:lnTo>
                  <a:pt x="4346" y="7787"/>
                </a:lnTo>
                <a:lnTo>
                  <a:pt x="4346" y="5180"/>
                </a:lnTo>
                <a:cubicBezTo>
                  <a:pt x="4429" y="5239"/>
                  <a:pt x="4536" y="5287"/>
                  <a:pt x="4656" y="5299"/>
                </a:cubicBezTo>
                <a:lnTo>
                  <a:pt x="4786" y="5299"/>
                </a:lnTo>
                <a:cubicBezTo>
                  <a:pt x="4929" y="5287"/>
                  <a:pt x="5060" y="5239"/>
                  <a:pt x="5167" y="5156"/>
                </a:cubicBezTo>
                <a:lnTo>
                  <a:pt x="5418" y="4966"/>
                </a:lnTo>
                <a:close/>
                <a:moveTo>
                  <a:pt x="2846" y="3739"/>
                </a:moveTo>
                <a:lnTo>
                  <a:pt x="3096" y="3989"/>
                </a:lnTo>
                <a:cubicBezTo>
                  <a:pt x="3155" y="4049"/>
                  <a:pt x="3239" y="4096"/>
                  <a:pt x="3334" y="4096"/>
                </a:cubicBezTo>
                <a:cubicBezTo>
                  <a:pt x="3417" y="4096"/>
                  <a:pt x="3513" y="4073"/>
                  <a:pt x="3572" y="3989"/>
                </a:cubicBezTo>
                <a:lnTo>
                  <a:pt x="3798" y="3775"/>
                </a:lnTo>
                <a:cubicBezTo>
                  <a:pt x="3870" y="3799"/>
                  <a:pt x="3941" y="3823"/>
                  <a:pt x="4013" y="3823"/>
                </a:cubicBezTo>
                <a:cubicBezTo>
                  <a:pt x="4072" y="3823"/>
                  <a:pt x="4120" y="3858"/>
                  <a:pt x="4167" y="3906"/>
                </a:cubicBezTo>
                <a:lnTo>
                  <a:pt x="4644" y="4501"/>
                </a:lnTo>
                <a:cubicBezTo>
                  <a:pt x="4676" y="4541"/>
                  <a:pt x="4724" y="4558"/>
                  <a:pt x="4769" y="4558"/>
                </a:cubicBezTo>
                <a:cubicBezTo>
                  <a:pt x="4807" y="4558"/>
                  <a:pt x="4843" y="4547"/>
                  <a:pt x="4870" y="4525"/>
                </a:cubicBezTo>
                <a:lnTo>
                  <a:pt x="5441" y="4061"/>
                </a:lnTo>
                <a:cubicBezTo>
                  <a:pt x="5483" y="4031"/>
                  <a:pt x="5534" y="4016"/>
                  <a:pt x="5581" y="4016"/>
                </a:cubicBezTo>
                <a:cubicBezTo>
                  <a:pt x="5629" y="4016"/>
                  <a:pt x="5674" y="4031"/>
                  <a:pt x="5703" y="4061"/>
                </a:cubicBezTo>
                <a:cubicBezTo>
                  <a:pt x="5739" y="4108"/>
                  <a:pt x="5763" y="4156"/>
                  <a:pt x="5763" y="4216"/>
                </a:cubicBezTo>
                <a:cubicBezTo>
                  <a:pt x="5739" y="4227"/>
                  <a:pt x="5727" y="4275"/>
                  <a:pt x="5679" y="4311"/>
                </a:cubicBezTo>
                <a:lnTo>
                  <a:pt x="4953" y="4882"/>
                </a:lnTo>
                <a:cubicBezTo>
                  <a:pt x="4894" y="4930"/>
                  <a:pt x="4834" y="4966"/>
                  <a:pt x="4763" y="4966"/>
                </a:cubicBezTo>
                <a:lnTo>
                  <a:pt x="4691" y="4966"/>
                </a:lnTo>
                <a:cubicBezTo>
                  <a:pt x="4596" y="4942"/>
                  <a:pt x="4513" y="4906"/>
                  <a:pt x="4453" y="4823"/>
                </a:cubicBezTo>
                <a:lnTo>
                  <a:pt x="4310" y="4644"/>
                </a:lnTo>
                <a:cubicBezTo>
                  <a:pt x="4288" y="4607"/>
                  <a:pt x="4247" y="4588"/>
                  <a:pt x="4205" y="4588"/>
                </a:cubicBezTo>
                <a:cubicBezTo>
                  <a:pt x="4180" y="4588"/>
                  <a:pt x="4154" y="4595"/>
                  <a:pt x="4132" y="4608"/>
                </a:cubicBezTo>
                <a:cubicBezTo>
                  <a:pt x="4072" y="4632"/>
                  <a:pt x="4036" y="4692"/>
                  <a:pt x="4036" y="4751"/>
                </a:cubicBezTo>
                <a:lnTo>
                  <a:pt x="4036" y="8014"/>
                </a:lnTo>
                <a:lnTo>
                  <a:pt x="3655" y="8276"/>
                </a:lnTo>
                <a:lnTo>
                  <a:pt x="3655" y="6763"/>
                </a:lnTo>
                <a:cubicBezTo>
                  <a:pt x="3655" y="6668"/>
                  <a:pt x="3584" y="6597"/>
                  <a:pt x="3501" y="6597"/>
                </a:cubicBezTo>
                <a:cubicBezTo>
                  <a:pt x="3405" y="6597"/>
                  <a:pt x="3334" y="6668"/>
                  <a:pt x="3334" y="6763"/>
                </a:cubicBezTo>
                <a:lnTo>
                  <a:pt x="3334" y="8502"/>
                </a:lnTo>
                <a:lnTo>
                  <a:pt x="2798" y="8895"/>
                </a:lnTo>
                <a:lnTo>
                  <a:pt x="2798" y="6811"/>
                </a:lnTo>
                <a:cubicBezTo>
                  <a:pt x="2798" y="6644"/>
                  <a:pt x="2751" y="6490"/>
                  <a:pt x="2691" y="6347"/>
                </a:cubicBezTo>
                <a:lnTo>
                  <a:pt x="2524" y="6013"/>
                </a:lnTo>
                <a:cubicBezTo>
                  <a:pt x="2489" y="5918"/>
                  <a:pt x="2453" y="5811"/>
                  <a:pt x="2453" y="5704"/>
                </a:cubicBezTo>
                <a:lnTo>
                  <a:pt x="2453" y="4037"/>
                </a:lnTo>
                <a:cubicBezTo>
                  <a:pt x="2453" y="3966"/>
                  <a:pt x="2500" y="3906"/>
                  <a:pt x="2560" y="3870"/>
                </a:cubicBezTo>
                <a:lnTo>
                  <a:pt x="2846" y="3739"/>
                </a:lnTo>
                <a:close/>
                <a:moveTo>
                  <a:pt x="5560" y="1"/>
                </a:moveTo>
                <a:cubicBezTo>
                  <a:pt x="5477" y="1"/>
                  <a:pt x="5406" y="84"/>
                  <a:pt x="5406" y="167"/>
                </a:cubicBezTo>
                <a:lnTo>
                  <a:pt x="5406" y="3680"/>
                </a:lnTo>
                <a:cubicBezTo>
                  <a:pt x="5346" y="3692"/>
                  <a:pt x="5287" y="3727"/>
                  <a:pt x="5239" y="3775"/>
                </a:cubicBezTo>
                <a:lnTo>
                  <a:pt x="4775" y="4132"/>
                </a:lnTo>
                <a:lnTo>
                  <a:pt x="4405" y="3656"/>
                </a:lnTo>
                <a:cubicBezTo>
                  <a:pt x="4298" y="3537"/>
                  <a:pt x="4167" y="3454"/>
                  <a:pt x="4001" y="3454"/>
                </a:cubicBezTo>
                <a:cubicBezTo>
                  <a:pt x="3894" y="3454"/>
                  <a:pt x="3822" y="3370"/>
                  <a:pt x="3822" y="3275"/>
                </a:cubicBezTo>
                <a:lnTo>
                  <a:pt x="3822" y="3096"/>
                </a:lnTo>
                <a:cubicBezTo>
                  <a:pt x="4036" y="2953"/>
                  <a:pt x="4167" y="2703"/>
                  <a:pt x="4167" y="2418"/>
                </a:cubicBezTo>
                <a:lnTo>
                  <a:pt x="4167" y="2072"/>
                </a:lnTo>
                <a:cubicBezTo>
                  <a:pt x="4167" y="1703"/>
                  <a:pt x="3858" y="1394"/>
                  <a:pt x="3477" y="1394"/>
                </a:cubicBezTo>
                <a:lnTo>
                  <a:pt x="3143" y="1394"/>
                </a:lnTo>
                <a:cubicBezTo>
                  <a:pt x="2762" y="1394"/>
                  <a:pt x="2453" y="1703"/>
                  <a:pt x="2453" y="2072"/>
                </a:cubicBezTo>
                <a:lnTo>
                  <a:pt x="2453" y="2418"/>
                </a:lnTo>
                <a:cubicBezTo>
                  <a:pt x="2453" y="2703"/>
                  <a:pt x="2584" y="2953"/>
                  <a:pt x="2798" y="3096"/>
                </a:cubicBezTo>
                <a:lnTo>
                  <a:pt x="2798" y="3358"/>
                </a:lnTo>
                <a:lnTo>
                  <a:pt x="2798" y="3370"/>
                </a:lnTo>
                <a:lnTo>
                  <a:pt x="2393" y="3573"/>
                </a:lnTo>
                <a:cubicBezTo>
                  <a:pt x="2215" y="3668"/>
                  <a:pt x="2108" y="3846"/>
                  <a:pt x="2108" y="4037"/>
                </a:cubicBezTo>
                <a:lnTo>
                  <a:pt x="2108" y="5704"/>
                </a:lnTo>
                <a:cubicBezTo>
                  <a:pt x="2108" y="5871"/>
                  <a:pt x="2155" y="6013"/>
                  <a:pt x="2215" y="6168"/>
                </a:cubicBezTo>
                <a:lnTo>
                  <a:pt x="2381" y="6490"/>
                </a:lnTo>
                <a:cubicBezTo>
                  <a:pt x="2429" y="6597"/>
                  <a:pt x="2453" y="6704"/>
                  <a:pt x="2453" y="6811"/>
                </a:cubicBezTo>
                <a:lnTo>
                  <a:pt x="2453" y="9133"/>
                </a:lnTo>
                <a:lnTo>
                  <a:pt x="84" y="10812"/>
                </a:lnTo>
                <a:cubicBezTo>
                  <a:pt x="12" y="10859"/>
                  <a:pt x="0" y="10954"/>
                  <a:pt x="48" y="11038"/>
                </a:cubicBezTo>
                <a:cubicBezTo>
                  <a:pt x="69" y="11081"/>
                  <a:pt x="116" y="11102"/>
                  <a:pt x="166" y="11102"/>
                </a:cubicBezTo>
                <a:cubicBezTo>
                  <a:pt x="199" y="11102"/>
                  <a:pt x="234" y="11093"/>
                  <a:pt x="262" y="11074"/>
                </a:cubicBezTo>
                <a:lnTo>
                  <a:pt x="5548" y="7323"/>
                </a:lnTo>
                <a:lnTo>
                  <a:pt x="10835" y="11074"/>
                </a:lnTo>
                <a:cubicBezTo>
                  <a:pt x="10859" y="11097"/>
                  <a:pt x="10894" y="11109"/>
                  <a:pt x="10918" y="11109"/>
                </a:cubicBezTo>
                <a:cubicBezTo>
                  <a:pt x="10966" y="11109"/>
                  <a:pt x="11025" y="11074"/>
                  <a:pt x="11061" y="11038"/>
                </a:cubicBezTo>
                <a:cubicBezTo>
                  <a:pt x="11133" y="10954"/>
                  <a:pt x="11121" y="10859"/>
                  <a:pt x="11037" y="10812"/>
                </a:cubicBezTo>
                <a:lnTo>
                  <a:pt x="5727" y="7049"/>
                </a:lnTo>
                <a:lnTo>
                  <a:pt x="5727" y="4692"/>
                </a:lnTo>
                <a:lnTo>
                  <a:pt x="5882" y="4573"/>
                </a:lnTo>
                <a:cubicBezTo>
                  <a:pt x="6001" y="4477"/>
                  <a:pt x="6072" y="4335"/>
                  <a:pt x="6072" y="4180"/>
                </a:cubicBezTo>
                <a:cubicBezTo>
                  <a:pt x="6072" y="4037"/>
                  <a:pt x="6013" y="3882"/>
                  <a:pt x="5906" y="3787"/>
                </a:cubicBezTo>
                <a:cubicBezTo>
                  <a:pt x="5858" y="3739"/>
                  <a:pt x="5787" y="3704"/>
                  <a:pt x="5727" y="3680"/>
                </a:cubicBezTo>
                <a:lnTo>
                  <a:pt x="5727" y="667"/>
                </a:lnTo>
                <a:lnTo>
                  <a:pt x="7906" y="667"/>
                </a:lnTo>
                <a:lnTo>
                  <a:pt x="7680" y="1132"/>
                </a:lnTo>
                <a:cubicBezTo>
                  <a:pt x="7644" y="1179"/>
                  <a:pt x="7644" y="1239"/>
                  <a:pt x="7680" y="1287"/>
                </a:cubicBezTo>
                <a:lnTo>
                  <a:pt x="7906" y="1751"/>
                </a:lnTo>
                <a:lnTo>
                  <a:pt x="6251" y="1751"/>
                </a:lnTo>
                <a:cubicBezTo>
                  <a:pt x="6156" y="1751"/>
                  <a:pt x="6084" y="1822"/>
                  <a:pt x="6084" y="1906"/>
                </a:cubicBezTo>
                <a:cubicBezTo>
                  <a:pt x="6084" y="2001"/>
                  <a:pt x="6156" y="2072"/>
                  <a:pt x="6251" y="2072"/>
                </a:cubicBezTo>
                <a:lnTo>
                  <a:pt x="8156" y="2072"/>
                </a:lnTo>
                <a:cubicBezTo>
                  <a:pt x="8215" y="2072"/>
                  <a:pt x="8263" y="2049"/>
                  <a:pt x="8287" y="2001"/>
                </a:cubicBezTo>
                <a:cubicBezTo>
                  <a:pt x="8323" y="1953"/>
                  <a:pt x="8323" y="1894"/>
                  <a:pt x="8287" y="1834"/>
                </a:cubicBezTo>
                <a:lnTo>
                  <a:pt x="7977" y="1215"/>
                </a:lnTo>
                <a:lnTo>
                  <a:pt x="8287" y="584"/>
                </a:lnTo>
                <a:cubicBezTo>
                  <a:pt x="8323" y="537"/>
                  <a:pt x="8323" y="477"/>
                  <a:pt x="8287" y="417"/>
                </a:cubicBezTo>
                <a:cubicBezTo>
                  <a:pt x="8263" y="382"/>
                  <a:pt x="8204" y="346"/>
                  <a:pt x="8156" y="346"/>
                </a:cubicBezTo>
                <a:lnTo>
                  <a:pt x="5727" y="346"/>
                </a:lnTo>
                <a:lnTo>
                  <a:pt x="5727" y="167"/>
                </a:lnTo>
                <a:cubicBezTo>
                  <a:pt x="5727" y="84"/>
                  <a:pt x="5656" y="1"/>
                  <a:pt x="5560" y="1"/>
                </a:cubicBezTo>
                <a:close/>
              </a:path>
            </a:pathLst>
          </a:custGeom>
          <a:solidFill>
            <a:srgbClr val="C38382"/>
          </a:solidFill>
          <a:ln>
            <a:noFill/>
          </a:ln>
        </p:spPr>
        <p:txBody>
          <a:bodyPr spcFirstLastPara="1" wrap="square" lIns="183550" tIns="183550" rIns="183550" bIns="183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5"/>
          <p:cNvGrpSpPr/>
          <p:nvPr/>
        </p:nvGrpSpPr>
        <p:grpSpPr>
          <a:xfrm>
            <a:off x="1202294" y="3644194"/>
            <a:ext cx="457200" cy="475488"/>
            <a:chOff x="4149138" y="4121151"/>
            <a:chExt cx="344065" cy="368644"/>
          </a:xfrm>
        </p:grpSpPr>
        <p:sp>
          <p:nvSpPr>
            <p:cNvPr id="413" name="Google Shape;413;p5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5"/>
          <p:cNvGrpSpPr/>
          <p:nvPr/>
        </p:nvGrpSpPr>
        <p:grpSpPr>
          <a:xfrm>
            <a:off x="5331090" y="3644194"/>
            <a:ext cx="475488" cy="475488"/>
            <a:chOff x="5355784" y="3834547"/>
            <a:chExt cx="299019" cy="297905"/>
          </a:xfrm>
        </p:grpSpPr>
        <p:sp>
          <p:nvSpPr>
            <p:cNvPr id="426" name="Google Shape;426;p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C38382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3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"/>
          <p:cNvSpPr txBox="1">
            <a:spLocks noGrp="1"/>
          </p:cNvSpPr>
          <p:nvPr>
            <p:ph type="title" idx="4294967295"/>
          </p:nvPr>
        </p:nvSpPr>
        <p:spPr>
          <a:xfrm>
            <a:off x="720000" y="521280"/>
            <a:ext cx="7703280" cy="57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Electrolize"/>
              <a:buNone/>
            </a:pPr>
            <a:r>
              <a:rPr lang="en-US" sz="3500" b="1" i="0" u="none" strike="noStrike" cap="none">
                <a:solidFill>
                  <a:srgbClr val="434343"/>
                </a:solidFill>
                <a:latin typeface="Electrolize"/>
                <a:ea typeface="Electrolize"/>
                <a:cs typeface="Electrolize"/>
                <a:sym typeface="Electrolize"/>
              </a:rPr>
              <a:t>Domain of Interest </a:t>
            </a:r>
            <a:endParaRPr sz="3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"/>
          <p:cNvSpPr/>
          <p:nvPr/>
        </p:nvSpPr>
        <p:spPr>
          <a:xfrm>
            <a:off x="484560" y="2073240"/>
            <a:ext cx="153720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871560" y="1921680"/>
            <a:ext cx="19138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Deep Learning.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"/>
          <p:cNvSpPr/>
          <p:nvPr/>
        </p:nvSpPr>
        <p:spPr>
          <a:xfrm>
            <a:off x="482050" y="2648232"/>
            <a:ext cx="153720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869050" y="2496672"/>
            <a:ext cx="21573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Computer Vision.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"/>
          <p:cNvSpPr/>
          <p:nvPr/>
        </p:nvSpPr>
        <p:spPr>
          <a:xfrm>
            <a:off x="482050" y="3226710"/>
            <a:ext cx="153720" cy="142560"/>
          </a:xfrm>
          <a:prstGeom prst="ellipse">
            <a:avLst/>
          </a:prstGeom>
          <a:noFill/>
          <a:ln w="57225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869050" y="3075150"/>
            <a:ext cx="23243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Image processing.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4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443" name="Google Shape;4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144" y="1532390"/>
            <a:ext cx="998542" cy="99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38" b="95736" l="3077" r="95385">
                        <a14:foregroundMark x1="33333" y1="15116" x2="41538" y2="8527"/>
                        <a14:foregroundMark x1="50256" y1="3488" x2="44103" y2="1938"/>
                        <a14:foregroundMark x1="60000" y1="47674" x2="63590" y2="56589"/>
                        <a14:foregroundMark x1="96923" y1="54264" x2="93846" y2="52713"/>
                        <a14:foregroundMark x1="30769" y1="60078" x2="18974" y2="63953"/>
                        <a14:foregroundMark x1="8718" y1="55039" x2="5641" y2="52713"/>
                        <a14:foregroundMark x1="3077" y1="52713" x2="3077" y2="52713"/>
                        <a14:foregroundMark x1="14872" y1="82171" x2="15385" y2="89535"/>
                        <a14:foregroundMark x1="16410" y1="92248" x2="13333" y2="93798"/>
                        <a14:foregroundMark x1="21026" y1="91085" x2="22564" y2="95736"/>
                        <a14:foregroundMark x1="37436" y1="91473" x2="37949" y2="94574"/>
                        <a14:foregroundMark x1="52821" y1="87984" x2="52821" y2="91860"/>
                        <a14:foregroundMark x1="68718" y1="85659" x2="67692" y2="89147"/>
                        <a14:foregroundMark x1="84615" y1="85271" x2="85641" y2="87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3125" y="1524863"/>
            <a:ext cx="132588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3859" y="1532390"/>
            <a:ext cx="1243031" cy="106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" b="97600" l="4455" r="95050">
                        <a14:foregroundMark x1="55941" y1="21200" x2="70297" y2="4000"/>
                        <a14:foregroundMark x1="90594" y1="4800" x2="95050" y2="800"/>
                        <a14:foregroundMark x1="13366" y1="49600" x2="4950" y2="50400"/>
                        <a14:foregroundMark x1="43564" y1="72800" x2="68812" y2="55600"/>
                        <a14:foregroundMark x1="68812" y1="55600" x2="68812" y2="55600"/>
                        <a14:foregroundMark x1="55941" y1="81200" x2="75743" y2="9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4931" y="3260654"/>
            <a:ext cx="861083" cy="86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0287" y="3177594"/>
            <a:ext cx="1754450" cy="99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"/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4737" y="3177594"/>
            <a:ext cx="1508247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37;p6">
            <a:extLst>
              <a:ext uri="{FF2B5EF4-FFF2-40B4-BE49-F238E27FC236}">
                <a16:creationId xmlns:a16="http://schemas.microsoft.com/office/drawing/2014/main" id="{E65020E7-3BE3-B04B-F1A1-CBEB9B3AD2F2}"/>
              </a:ext>
            </a:extLst>
          </p:cNvPr>
          <p:cNvSpPr/>
          <p:nvPr/>
        </p:nvSpPr>
        <p:spPr>
          <a:xfrm>
            <a:off x="4064057" y="2503304"/>
            <a:ext cx="11228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Python</a:t>
            </a:r>
            <a:endParaRPr sz="18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8" name="Google Shape;437;p6">
            <a:extLst>
              <a:ext uri="{FF2B5EF4-FFF2-40B4-BE49-F238E27FC236}">
                <a16:creationId xmlns:a16="http://schemas.microsoft.com/office/drawing/2014/main" id="{514CCDC0-6AE7-3FEC-55D6-EAC83BB414DF}"/>
              </a:ext>
            </a:extLst>
          </p:cNvPr>
          <p:cNvSpPr/>
          <p:nvPr/>
        </p:nvSpPr>
        <p:spPr>
          <a:xfrm>
            <a:off x="7351648" y="2473030"/>
            <a:ext cx="172353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 algn="ctr">
              <a:buSzPts val="1800"/>
            </a:pPr>
            <a:r>
              <a:rPr lang="en-US" sz="1800" b="1" dirty="0" err="1">
                <a:latin typeface="Electrolize"/>
                <a:ea typeface="Electrolize"/>
                <a:cs typeface="Electrolize"/>
                <a:sym typeface="Electrolize"/>
              </a:rPr>
              <a:t>tensorflow</a:t>
            </a:r>
            <a:endParaRPr sz="18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" name="Google Shape;437;p6">
            <a:extLst>
              <a:ext uri="{FF2B5EF4-FFF2-40B4-BE49-F238E27FC236}">
                <a16:creationId xmlns:a16="http://schemas.microsoft.com/office/drawing/2014/main" id="{DD558538-621F-706C-B9B0-5C53D9A77720}"/>
              </a:ext>
            </a:extLst>
          </p:cNvPr>
          <p:cNvSpPr/>
          <p:nvPr/>
        </p:nvSpPr>
        <p:spPr>
          <a:xfrm>
            <a:off x="4194931" y="4186589"/>
            <a:ext cx="11228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latin typeface="Electrolize"/>
                <a:sym typeface="Electrolize"/>
              </a:rPr>
              <a:t>Flutter</a:t>
            </a:r>
            <a:endParaRPr sz="18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AF34D-6BD8-F035-7048-95C770720255}"/>
              </a:ext>
            </a:extLst>
          </p:cNvPr>
          <p:cNvSpPr txBox="1"/>
          <p:nvPr/>
        </p:nvSpPr>
        <p:spPr>
          <a:xfrm>
            <a:off x="5670287" y="4263008"/>
            <a:ext cx="164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Electrolize" panose="02000506000000020004" pitchFamily="2" charset="0"/>
              </a:rPr>
              <a:t>Google </a:t>
            </a:r>
            <a:r>
              <a:rPr lang="en-US" sz="1800" b="1" dirty="0" err="1">
                <a:latin typeface="Electrolize" panose="02000506000000020004" pitchFamily="2" charset="0"/>
              </a:rPr>
              <a:t>Colab</a:t>
            </a:r>
            <a:endParaRPr lang="en-US" sz="1800" b="1" dirty="0">
              <a:latin typeface="Electrolize" panose="02000506000000020004" pitchFamily="2" charset="0"/>
            </a:endParaRPr>
          </a:p>
        </p:txBody>
      </p:sp>
      <p:sp>
        <p:nvSpPr>
          <p:cNvPr id="12" name="Google Shape;437;p6">
            <a:extLst>
              <a:ext uri="{FF2B5EF4-FFF2-40B4-BE49-F238E27FC236}">
                <a16:creationId xmlns:a16="http://schemas.microsoft.com/office/drawing/2014/main" id="{C394688A-495E-FD97-9139-73E0C9DD12A2}"/>
              </a:ext>
            </a:extLst>
          </p:cNvPr>
          <p:cNvSpPr/>
          <p:nvPr/>
        </p:nvSpPr>
        <p:spPr>
          <a:xfrm>
            <a:off x="7351647" y="4170705"/>
            <a:ext cx="172353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 algn="ctr">
              <a:buSzPts val="1800"/>
            </a:pPr>
            <a:r>
              <a:rPr lang="en-US" sz="1800" b="1" dirty="0">
                <a:latin typeface="Electrolize"/>
                <a:ea typeface="Electrolize"/>
                <a:cs typeface="Electrolize"/>
                <a:sym typeface="Electrolize"/>
              </a:rPr>
              <a:t>Android studio</a:t>
            </a:r>
            <a:endParaRPr sz="18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"/>
          <p:cNvSpPr txBox="1">
            <a:spLocks noGrp="1"/>
          </p:cNvSpPr>
          <p:nvPr>
            <p:ph type="title"/>
          </p:nvPr>
        </p:nvSpPr>
        <p:spPr>
          <a:xfrm flipH="1">
            <a:off x="715100" y="1936375"/>
            <a:ext cx="1724100" cy="1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02</a:t>
            </a:r>
            <a:endParaRPr dirty="0"/>
          </a:p>
        </p:txBody>
      </p:sp>
      <p:pic>
        <p:nvPicPr>
          <p:cNvPr id="454" name="Google Shape;4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9750" y="831549"/>
            <a:ext cx="3566276" cy="35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"/>
          <p:cNvSpPr txBox="1">
            <a:spLocks noGrp="1"/>
          </p:cNvSpPr>
          <p:nvPr>
            <p:ph type="title" idx="2"/>
          </p:nvPr>
        </p:nvSpPr>
        <p:spPr>
          <a:xfrm>
            <a:off x="2439200" y="1936376"/>
            <a:ext cx="4547186" cy="141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Problem significance</a:t>
            </a:r>
            <a:endParaRPr dirty="0"/>
          </a:p>
        </p:txBody>
      </p:sp>
      <p:sp>
        <p:nvSpPr>
          <p:cNvPr id="456" name="Google Shape;456;p7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5</a:t>
            </a:r>
            <a:endParaRPr sz="1800" b="1" i="0" u="none" strike="noStrike" cap="none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"/>
          <p:cNvSpPr txBox="1">
            <a:spLocks noGrp="1"/>
          </p:cNvSpPr>
          <p:nvPr>
            <p:ph type="title"/>
          </p:nvPr>
        </p:nvSpPr>
        <p:spPr>
          <a:xfrm>
            <a:off x="720000" y="5326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latin typeface="Electrolize"/>
                <a:ea typeface="Electrolize"/>
                <a:cs typeface="Electrolize"/>
                <a:sym typeface="Electrolize"/>
              </a:rPr>
              <a:t>The </a:t>
            </a:r>
            <a:r>
              <a:rPr lang="en-US" b="1">
                <a:latin typeface="Electrolize"/>
                <a:ea typeface="Electrolize"/>
                <a:cs typeface="Electrolize"/>
                <a:sym typeface="Electrolize"/>
              </a:rPr>
              <a:t>problem</a:t>
            </a:r>
            <a:r>
              <a:rPr lang="en-US">
                <a:latin typeface="Electrolize"/>
                <a:ea typeface="Electrolize"/>
                <a:cs typeface="Electrolize"/>
                <a:sym typeface="Electrolize"/>
              </a:rPr>
              <a:t> we are going to solve</a:t>
            </a:r>
            <a:endParaRPr/>
          </a:p>
        </p:txBody>
      </p:sp>
      <p:sp>
        <p:nvSpPr>
          <p:cNvPr id="512" name="Google Shape;512;p9"/>
          <p:cNvSpPr txBox="1"/>
          <p:nvPr/>
        </p:nvSpPr>
        <p:spPr>
          <a:xfrm>
            <a:off x="720000" y="1558919"/>
            <a:ext cx="7379976" cy="74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Clr>
                <a:schemeClr val="dk1"/>
              </a:buClr>
              <a:buSzPts val="3500"/>
            </a:pPr>
            <a:r>
              <a:rPr lang="en-US" sz="1800" dirty="0">
                <a:latin typeface="Electrolize"/>
                <a:ea typeface="Electrolize"/>
                <a:cs typeface="Electrolize"/>
                <a:sym typeface="Electrolize"/>
              </a:rPr>
              <a:t>Defects in manufacturing have negative effects on manufacturers and end users, making them undesirable.</a:t>
            </a:r>
            <a:endParaRPr sz="900" b="0" i="0" u="none" strike="noStrike" cap="none" dirty="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513" name="Google Shape;513;p9"/>
          <p:cNvSpPr/>
          <p:nvPr/>
        </p:nvSpPr>
        <p:spPr>
          <a:xfrm>
            <a:off x="484548" y="1701899"/>
            <a:ext cx="154628" cy="143219"/>
          </a:xfrm>
          <a:prstGeom prst="ellipse">
            <a:avLst/>
          </a:prstGeom>
          <a:noFill/>
          <a:ln w="5715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9"/>
          <p:cNvGrpSpPr/>
          <p:nvPr/>
        </p:nvGrpSpPr>
        <p:grpSpPr>
          <a:xfrm>
            <a:off x="6013294" y="2491894"/>
            <a:ext cx="621792" cy="557784"/>
            <a:chOff x="3091957" y="3374131"/>
            <a:chExt cx="354717" cy="332757"/>
          </a:xfrm>
        </p:grpSpPr>
        <p:sp>
          <p:nvSpPr>
            <p:cNvPr id="515" name="Google Shape;515;p9"/>
            <p:cNvSpPr/>
            <p:nvPr/>
          </p:nvSpPr>
          <p:spPr>
            <a:xfrm>
              <a:off x="3091957" y="3374131"/>
              <a:ext cx="354717" cy="332757"/>
            </a:xfrm>
            <a:custGeom>
              <a:avLst/>
              <a:gdLst/>
              <a:ahLst/>
              <a:cxnLst/>
              <a:rect l="l" t="t" r="r" b="b"/>
              <a:pathLst>
                <a:path w="11145" h="10455" extrusionOk="0">
                  <a:moveTo>
                    <a:pt x="5882" y="358"/>
                  </a:moveTo>
                  <a:cubicBezTo>
                    <a:pt x="6251" y="358"/>
                    <a:pt x="6549" y="656"/>
                    <a:pt x="6549" y="1037"/>
                  </a:cubicBezTo>
                  <a:lnTo>
                    <a:pt x="6549" y="1430"/>
                  </a:lnTo>
                  <a:cubicBezTo>
                    <a:pt x="6549" y="1751"/>
                    <a:pt x="6799" y="2001"/>
                    <a:pt x="7108" y="2001"/>
                  </a:cubicBezTo>
                  <a:lnTo>
                    <a:pt x="7275" y="2001"/>
                  </a:lnTo>
                  <a:cubicBezTo>
                    <a:pt x="7394" y="2001"/>
                    <a:pt x="7489" y="2084"/>
                    <a:pt x="7489" y="2204"/>
                  </a:cubicBezTo>
                  <a:lnTo>
                    <a:pt x="7489" y="3311"/>
                  </a:lnTo>
                  <a:cubicBezTo>
                    <a:pt x="7489" y="3430"/>
                    <a:pt x="7394" y="3513"/>
                    <a:pt x="7275" y="3513"/>
                  </a:cubicBezTo>
                  <a:lnTo>
                    <a:pt x="3846" y="3513"/>
                  </a:lnTo>
                  <a:cubicBezTo>
                    <a:pt x="3727" y="3513"/>
                    <a:pt x="3632" y="3430"/>
                    <a:pt x="3632" y="3311"/>
                  </a:cubicBezTo>
                  <a:lnTo>
                    <a:pt x="3632" y="2204"/>
                  </a:lnTo>
                  <a:cubicBezTo>
                    <a:pt x="3632" y="2084"/>
                    <a:pt x="3727" y="2001"/>
                    <a:pt x="3846" y="2001"/>
                  </a:cubicBezTo>
                  <a:lnTo>
                    <a:pt x="4001" y="2001"/>
                  </a:lnTo>
                  <a:cubicBezTo>
                    <a:pt x="4322" y="2001"/>
                    <a:pt x="4572" y="1739"/>
                    <a:pt x="4572" y="1430"/>
                  </a:cubicBezTo>
                  <a:lnTo>
                    <a:pt x="4572" y="1037"/>
                  </a:lnTo>
                  <a:cubicBezTo>
                    <a:pt x="4572" y="656"/>
                    <a:pt x="4870" y="358"/>
                    <a:pt x="5239" y="358"/>
                  </a:cubicBezTo>
                  <a:close/>
                  <a:moveTo>
                    <a:pt x="10132" y="2477"/>
                  </a:moveTo>
                  <a:cubicBezTo>
                    <a:pt x="10478" y="2477"/>
                    <a:pt x="10764" y="2763"/>
                    <a:pt x="10764" y="3097"/>
                  </a:cubicBezTo>
                  <a:lnTo>
                    <a:pt x="10764" y="9466"/>
                  </a:lnTo>
                  <a:lnTo>
                    <a:pt x="10775" y="9466"/>
                  </a:lnTo>
                  <a:cubicBezTo>
                    <a:pt x="10775" y="9812"/>
                    <a:pt x="10490" y="10097"/>
                    <a:pt x="10156" y="10097"/>
                  </a:cubicBezTo>
                  <a:lnTo>
                    <a:pt x="965" y="10097"/>
                  </a:lnTo>
                  <a:cubicBezTo>
                    <a:pt x="631" y="10097"/>
                    <a:pt x="346" y="9812"/>
                    <a:pt x="346" y="9466"/>
                  </a:cubicBezTo>
                  <a:lnTo>
                    <a:pt x="346" y="3097"/>
                  </a:lnTo>
                  <a:cubicBezTo>
                    <a:pt x="346" y="2763"/>
                    <a:pt x="619" y="2477"/>
                    <a:pt x="965" y="2477"/>
                  </a:cubicBezTo>
                  <a:lnTo>
                    <a:pt x="3274" y="2477"/>
                  </a:lnTo>
                  <a:lnTo>
                    <a:pt x="3274" y="3061"/>
                  </a:lnTo>
                  <a:lnTo>
                    <a:pt x="1096" y="3061"/>
                  </a:lnTo>
                  <a:cubicBezTo>
                    <a:pt x="1000" y="3061"/>
                    <a:pt x="917" y="3132"/>
                    <a:pt x="917" y="3239"/>
                  </a:cubicBezTo>
                  <a:lnTo>
                    <a:pt x="917" y="9335"/>
                  </a:lnTo>
                  <a:cubicBezTo>
                    <a:pt x="917" y="9443"/>
                    <a:pt x="1000" y="9514"/>
                    <a:pt x="1096" y="9514"/>
                  </a:cubicBezTo>
                  <a:lnTo>
                    <a:pt x="7037" y="9514"/>
                  </a:lnTo>
                  <a:cubicBezTo>
                    <a:pt x="7144" y="9514"/>
                    <a:pt x="7215" y="9443"/>
                    <a:pt x="7215" y="9335"/>
                  </a:cubicBezTo>
                  <a:cubicBezTo>
                    <a:pt x="7215" y="9228"/>
                    <a:pt x="7144" y="9157"/>
                    <a:pt x="7037" y="9157"/>
                  </a:cubicBezTo>
                  <a:lnTo>
                    <a:pt x="1274" y="9157"/>
                  </a:lnTo>
                  <a:lnTo>
                    <a:pt x="1274" y="3418"/>
                  </a:lnTo>
                  <a:lnTo>
                    <a:pt x="3274" y="3418"/>
                  </a:lnTo>
                  <a:cubicBezTo>
                    <a:pt x="3322" y="3680"/>
                    <a:pt x="3560" y="3894"/>
                    <a:pt x="3822" y="3894"/>
                  </a:cubicBezTo>
                  <a:lnTo>
                    <a:pt x="7275" y="3894"/>
                  </a:lnTo>
                  <a:cubicBezTo>
                    <a:pt x="7561" y="3894"/>
                    <a:pt x="7787" y="3680"/>
                    <a:pt x="7835" y="3418"/>
                  </a:cubicBezTo>
                  <a:lnTo>
                    <a:pt x="9823" y="3418"/>
                  </a:lnTo>
                  <a:lnTo>
                    <a:pt x="9823" y="9157"/>
                  </a:lnTo>
                  <a:lnTo>
                    <a:pt x="7894" y="9157"/>
                  </a:lnTo>
                  <a:cubicBezTo>
                    <a:pt x="7787" y="9157"/>
                    <a:pt x="7704" y="9228"/>
                    <a:pt x="7704" y="9335"/>
                  </a:cubicBezTo>
                  <a:cubicBezTo>
                    <a:pt x="7704" y="9443"/>
                    <a:pt x="7787" y="9514"/>
                    <a:pt x="7894" y="9514"/>
                  </a:cubicBezTo>
                  <a:lnTo>
                    <a:pt x="10002" y="9514"/>
                  </a:lnTo>
                  <a:cubicBezTo>
                    <a:pt x="10109" y="9514"/>
                    <a:pt x="10180" y="9443"/>
                    <a:pt x="10180" y="9335"/>
                  </a:cubicBezTo>
                  <a:lnTo>
                    <a:pt x="10180" y="3239"/>
                  </a:lnTo>
                  <a:cubicBezTo>
                    <a:pt x="10180" y="3132"/>
                    <a:pt x="10109" y="3061"/>
                    <a:pt x="10002" y="3061"/>
                  </a:cubicBezTo>
                  <a:lnTo>
                    <a:pt x="7835" y="3061"/>
                  </a:lnTo>
                  <a:lnTo>
                    <a:pt x="7835" y="2477"/>
                  </a:lnTo>
                  <a:close/>
                  <a:moveTo>
                    <a:pt x="5239" y="1"/>
                  </a:moveTo>
                  <a:cubicBezTo>
                    <a:pt x="4679" y="1"/>
                    <a:pt x="4215" y="465"/>
                    <a:pt x="4215" y="1037"/>
                  </a:cubicBezTo>
                  <a:lnTo>
                    <a:pt x="4215" y="1430"/>
                  </a:lnTo>
                  <a:cubicBezTo>
                    <a:pt x="4215" y="1549"/>
                    <a:pt x="4120" y="1644"/>
                    <a:pt x="4001" y="1644"/>
                  </a:cubicBezTo>
                  <a:lnTo>
                    <a:pt x="3846" y="1644"/>
                  </a:lnTo>
                  <a:cubicBezTo>
                    <a:pt x="3560" y="1644"/>
                    <a:pt x="3334" y="1846"/>
                    <a:pt x="3286" y="2120"/>
                  </a:cubicBezTo>
                  <a:lnTo>
                    <a:pt x="977" y="2120"/>
                  </a:lnTo>
                  <a:cubicBezTo>
                    <a:pt x="441" y="2120"/>
                    <a:pt x="0" y="2561"/>
                    <a:pt x="0" y="3097"/>
                  </a:cubicBezTo>
                  <a:lnTo>
                    <a:pt x="0" y="9466"/>
                  </a:lnTo>
                  <a:cubicBezTo>
                    <a:pt x="0" y="10002"/>
                    <a:pt x="441" y="10455"/>
                    <a:pt x="977" y="10455"/>
                  </a:cubicBezTo>
                  <a:lnTo>
                    <a:pt x="10168" y="10455"/>
                  </a:lnTo>
                  <a:cubicBezTo>
                    <a:pt x="10704" y="10455"/>
                    <a:pt x="11145" y="10002"/>
                    <a:pt x="11145" y="9466"/>
                  </a:cubicBezTo>
                  <a:lnTo>
                    <a:pt x="11145" y="3097"/>
                  </a:lnTo>
                  <a:cubicBezTo>
                    <a:pt x="11133" y="2561"/>
                    <a:pt x="10692" y="2120"/>
                    <a:pt x="10156" y="2120"/>
                  </a:cubicBezTo>
                  <a:lnTo>
                    <a:pt x="7846" y="2120"/>
                  </a:lnTo>
                  <a:cubicBezTo>
                    <a:pt x="7799" y="1846"/>
                    <a:pt x="7561" y="1644"/>
                    <a:pt x="7299" y="1644"/>
                  </a:cubicBezTo>
                  <a:lnTo>
                    <a:pt x="7120" y="1644"/>
                  </a:lnTo>
                  <a:cubicBezTo>
                    <a:pt x="7001" y="1644"/>
                    <a:pt x="6906" y="1549"/>
                    <a:pt x="6906" y="1430"/>
                  </a:cubicBezTo>
                  <a:lnTo>
                    <a:pt x="6906" y="1037"/>
                  </a:lnTo>
                  <a:cubicBezTo>
                    <a:pt x="6906" y="465"/>
                    <a:pt x="6442" y="1"/>
                    <a:pt x="5882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3248835" y="3434380"/>
              <a:ext cx="40580" cy="40962"/>
            </a:xfrm>
            <a:custGeom>
              <a:avLst/>
              <a:gdLst/>
              <a:ahLst/>
              <a:cxnLst/>
              <a:rect l="l" t="t" r="r" b="b"/>
              <a:pathLst>
                <a:path w="1275" h="1287" extrusionOk="0">
                  <a:moveTo>
                    <a:pt x="643" y="346"/>
                  </a:moveTo>
                  <a:cubicBezTo>
                    <a:pt x="798" y="346"/>
                    <a:pt x="941" y="477"/>
                    <a:pt x="941" y="644"/>
                  </a:cubicBezTo>
                  <a:cubicBezTo>
                    <a:pt x="941" y="811"/>
                    <a:pt x="798" y="942"/>
                    <a:pt x="643" y="942"/>
                  </a:cubicBezTo>
                  <a:cubicBezTo>
                    <a:pt x="477" y="942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74" y="1001"/>
                    <a:pt x="1274" y="644"/>
                  </a:cubicBezTo>
                  <a:cubicBezTo>
                    <a:pt x="1274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183270" y="3524197"/>
              <a:ext cx="181544" cy="115629"/>
            </a:xfrm>
            <a:custGeom>
              <a:avLst/>
              <a:gdLst/>
              <a:ahLst/>
              <a:cxnLst/>
              <a:rect l="l" t="t" r="r" b="b"/>
              <a:pathLst>
                <a:path w="5704" h="3633" extrusionOk="0">
                  <a:moveTo>
                    <a:pt x="822" y="2227"/>
                  </a:moveTo>
                  <a:cubicBezTo>
                    <a:pt x="1108" y="2227"/>
                    <a:pt x="1346" y="2465"/>
                    <a:pt x="1346" y="2751"/>
                  </a:cubicBezTo>
                  <a:cubicBezTo>
                    <a:pt x="1346" y="3025"/>
                    <a:pt x="1108" y="3263"/>
                    <a:pt x="822" y="3263"/>
                  </a:cubicBezTo>
                  <a:cubicBezTo>
                    <a:pt x="525" y="3263"/>
                    <a:pt x="298" y="3025"/>
                    <a:pt x="298" y="2751"/>
                  </a:cubicBezTo>
                  <a:cubicBezTo>
                    <a:pt x="298" y="2453"/>
                    <a:pt x="536" y="2227"/>
                    <a:pt x="822" y="2227"/>
                  </a:cubicBezTo>
                  <a:close/>
                  <a:moveTo>
                    <a:pt x="5275" y="1"/>
                  </a:moveTo>
                  <a:cubicBezTo>
                    <a:pt x="5275" y="1"/>
                    <a:pt x="5251" y="1"/>
                    <a:pt x="5251" y="25"/>
                  </a:cubicBezTo>
                  <a:lnTo>
                    <a:pt x="4775" y="263"/>
                  </a:lnTo>
                  <a:cubicBezTo>
                    <a:pt x="4692" y="298"/>
                    <a:pt x="4656" y="406"/>
                    <a:pt x="4704" y="501"/>
                  </a:cubicBezTo>
                  <a:cubicBezTo>
                    <a:pt x="4737" y="559"/>
                    <a:pt x="4798" y="594"/>
                    <a:pt x="4861" y="594"/>
                  </a:cubicBezTo>
                  <a:cubicBezTo>
                    <a:pt x="4889" y="594"/>
                    <a:pt x="4916" y="587"/>
                    <a:pt x="4942" y="572"/>
                  </a:cubicBezTo>
                  <a:lnTo>
                    <a:pt x="5061" y="513"/>
                  </a:lnTo>
                  <a:lnTo>
                    <a:pt x="5061" y="513"/>
                  </a:lnTo>
                  <a:cubicBezTo>
                    <a:pt x="4835" y="1287"/>
                    <a:pt x="4442" y="1846"/>
                    <a:pt x="3870" y="2203"/>
                  </a:cubicBezTo>
                  <a:cubicBezTo>
                    <a:pt x="3312" y="2563"/>
                    <a:pt x="2694" y="2644"/>
                    <a:pt x="2247" y="2644"/>
                  </a:cubicBezTo>
                  <a:cubicBezTo>
                    <a:pt x="2027" y="2644"/>
                    <a:pt x="1849" y="2624"/>
                    <a:pt x="1739" y="2608"/>
                  </a:cubicBezTo>
                  <a:cubicBezTo>
                    <a:pt x="1668" y="2192"/>
                    <a:pt x="1310" y="1882"/>
                    <a:pt x="882" y="1882"/>
                  </a:cubicBezTo>
                  <a:cubicBezTo>
                    <a:pt x="394" y="1882"/>
                    <a:pt x="1" y="2287"/>
                    <a:pt x="1" y="2763"/>
                  </a:cubicBezTo>
                  <a:cubicBezTo>
                    <a:pt x="1" y="3239"/>
                    <a:pt x="405" y="3632"/>
                    <a:pt x="882" y="3632"/>
                  </a:cubicBezTo>
                  <a:cubicBezTo>
                    <a:pt x="1298" y="3632"/>
                    <a:pt x="1644" y="3358"/>
                    <a:pt x="1727" y="2965"/>
                  </a:cubicBezTo>
                  <a:cubicBezTo>
                    <a:pt x="1858" y="2989"/>
                    <a:pt x="2037" y="3001"/>
                    <a:pt x="2263" y="3001"/>
                  </a:cubicBezTo>
                  <a:cubicBezTo>
                    <a:pt x="2751" y="3001"/>
                    <a:pt x="3442" y="2906"/>
                    <a:pt x="4061" y="2513"/>
                  </a:cubicBezTo>
                  <a:cubicBezTo>
                    <a:pt x="4692" y="2108"/>
                    <a:pt x="5120" y="1501"/>
                    <a:pt x="5394" y="679"/>
                  </a:cubicBezTo>
                  <a:lnTo>
                    <a:pt x="5418" y="727"/>
                  </a:lnTo>
                  <a:cubicBezTo>
                    <a:pt x="5454" y="787"/>
                    <a:pt x="5513" y="822"/>
                    <a:pt x="5585" y="822"/>
                  </a:cubicBezTo>
                  <a:cubicBezTo>
                    <a:pt x="5620" y="822"/>
                    <a:pt x="5644" y="822"/>
                    <a:pt x="5656" y="810"/>
                  </a:cubicBezTo>
                  <a:cubicBezTo>
                    <a:pt x="5680" y="751"/>
                    <a:pt x="5704" y="632"/>
                    <a:pt x="5656" y="560"/>
                  </a:cubicBezTo>
                  <a:lnTo>
                    <a:pt x="5418" y="84"/>
                  </a:lnTo>
                  <a:cubicBezTo>
                    <a:pt x="5418" y="84"/>
                    <a:pt x="5418" y="60"/>
                    <a:pt x="5406" y="60"/>
                  </a:cubicBezTo>
                  <a:cubicBezTo>
                    <a:pt x="5394" y="48"/>
                    <a:pt x="5394" y="36"/>
                    <a:pt x="5370" y="36"/>
                  </a:cubicBezTo>
                  <a:lnTo>
                    <a:pt x="5358" y="25"/>
                  </a:lnTo>
                  <a:cubicBezTo>
                    <a:pt x="5358" y="25"/>
                    <a:pt x="5347" y="25"/>
                    <a:pt x="5347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3157872" y="3516050"/>
              <a:ext cx="34915" cy="33578"/>
            </a:xfrm>
            <a:custGeom>
              <a:avLst/>
              <a:gdLst/>
              <a:ahLst/>
              <a:cxnLst/>
              <a:rect l="l" t="t" r="r" b="b"/>
              <a:pathLst>
                <a:path w="1097" h="1055" extrusionOk="0">
                  <a:moveTo>
                    <a:pt x="197" y="1"/>
                  </a:moveTo>
                  <a:cubicBezTo>
                    <a:pt x="153" y="1"/>
                    <a:pt x="108" y="19"/>
                    <a:pt x="72" y="54"/>
                  </a:cubicBezTo>
                  <a:cubicBezTo>
                    <a:pt x="1" y="126"/>
                    <a:pt x="1" y="233"/>
                    <a:pt x="72" y="304"/>
                  </a:cubicBezTo>
                  <a:lnTo>
                    <a:pt x="299" y="531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3"/>
                    <a:pt x="144" y="1054"/>
                    <a:pt x="191" y="1054"/>
                  </a:cubicBezTo>
                  <a:cubicBezTo>
                    <a:pt x="239" y="1054"/>
                    <a:pt x="275" y="1043"/>
                    <a:pt x="311" y="1007"/>
                  </a:cubicBezTo>
                  <a:lnTo>
                    <a:pt x="537" y="781"/>
                  </a:lnTo>
                  <a:lnTo>
                    <a:pt x="751" y="1007"/>
                  </a:lnTo>
                  <a:cubicBezTo>
                    <a:pt x="787" y="1043"/>
                    <a:pt x="834" y="1054"/>
                    <a:pt x="870" y="1054"/>
                  </a:cubicBezTo>
                  <a:cubicBezTo>
                    <a:pt x="918" y="1054"/>
                    <a:pt x="965" y="1043"/>
                    <a:pt x="989" y="1007"/>
                  </a:cubicBezTo>
                  <a:cubicBezTo>
                    <a:pt x="1073" y="935"/>
                    <a:pt x="1073" y="828"/>
                    <a:pt x="989" y="757"/>
                  </a:cubicBezTo>
                  <a:lnTo>
                    <a:pt x="799" y="531"/>
                  </a:lnTo>
                  <a:lnTo>
                    <a:pt x="1025" y="304"/>
                  </a:lnTo>
                  <a:cubicBezTo>
                    <a:pt x="1096" y="233"/>
                    <a:pt x="1096" y="126"/>
                    <a:pt x="1025" y="54"/>
                  </a:cubicBezTo>
                  <a:cubicBezTo>
                    <a:pt x="989" y="19"/>
                    <a:pt x="945" y="1"/>
                    <a:pt x="900" y="1"/>
                  </a:cubicBezTo>
                  <a:cubicBezTo>
                    <a:pt x="855" y="1"/>
                    <a:pt x="811" y="19"/>
                    <a:pt x="775" y="54"/>
                  </a:cubicBezTo>
                  <a:lnTo>
                    <a:pt x="549" y="281"/>
                  </a:lnTo>
                  <a:lnTo>
                    <a:pt x="322" y="54"/>
                  </a:lnTo>
                  <a:cubicBezTo>
                    <a:pt x="287" y="19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3351892" y="3605485"/>
              <a:ext cx="35297" cy="33578"/>
            </a:xfrm>
            <a:custGeom>
              <a:avLst/>
              <a:gdLst/>
              <a:ahLst/>
              <a:cxnLst/>
              <a:rect l="l" t="t" r="r" b="b"/>
              <a:pathLst>
                <a:path w="1109" h="1055" extrusionOk="0">
                  <a:moveTo>
                    <a:pt x="208" y="1"/>
                  </a:moveTo>
                  <a:cubicBezTo>
                    <a:pt x="162" y="1"/>
                    <a:pt x="114" y="19"/>
                    <a:pt x="72" y="54"/>
                  </a:cubicBezTo>
                  <a:cubicBezTo>
                    <a:pt x="1" y="138"/>
                    <a:pt x="1" y="233"/>
                    <a:pt x="72" y="316"/>
                  </a:cubicBezTo>
                  <a:lnTo>
                    <a:pt x="299" y="530"/>
                  </a:lnTo>
                  <a:lnTo>
                    <a:pt x="72" y="757"/>
                  </a:lnTo>
                  <a:cubicBezTo>
                    <a:pt x="1" y="828"/>
                    <a:pt x="1" y="935"/>
                    <a:pt x="72" y="1007"/>
                  </a:cubicBezTo>
                  <a:cubicBezTo>
                    <a:pt x="108" y="1042"/>
                    <a:pt x="156" y="1054"/>
                    <a:pt x="191" y="1054"/>
                  </a:cubicBezTo>
                  <a:cubicBezTo>
                    <a:pt x="239" y="1054"/>
                    <a:pt x="287" y="1042"/>
                    <a:pt x="311" y="1007"/>
                  </a:cubicBezTo>
                  <a:lnTo>
                    <a:pt x="537" y="792"/>
                  </a:lnTo>
                  <a:lnTo>
                    <a:pt x="763" y="1007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30" y="1054"/>
                    <a:pt x="965" y="1042"/>
                    <a:pt x="1001" y="1007"/>
                  </a:cubicBezTo>
                  <a:cubicBezTo>
                    <a:pt x="1073" y="935"/>
                    <a:pt x="1073" y="828"/>
                    <a:pt x="1001" y="757"/>
                  </a:cubicBezTo>
                  <a:lnTo>
                    <a:pt x="811" y="530"/>
                  </a:lnTo>
                  <a:lnTo>
                    <a:pt x="1037" y="316"/>
                  </a:lnTo>
                  <a:cubicBezTo>
                    <a:pt x="1108" y="233"/>
                    <a:pt x="1108" y="138"/>
                    <a:pt x="1037" y="54"/>
                  </a:cubicBezTo>
                  <a:cubicBezTo>
                    <a:pt x="995" y="19"/>
                    <a:pt x="950" y="1"/>
                    <a:pt x="906" y="1"/>
                  </a:cubicBezTo>
                  <a:cubicBezTo>
                    <a:pt x="861" y="1"/>
                    <a:pt x="817" y="19"/>
                    <a:pt x="775" y="54"/>
                  </a:cubicBezTo>
                  <a:lnTo>
                    <a:pt x="561" y="280"/>
                  </a:lnTo>
                  <a:lnTo>
                    <a:pt x="334" y="54"/>
                  </a:lnTo>
                  <a:cubicBezTo>
                    <a:pt x="299" y="19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3254882" y="3531231"/>
              <a:ext cx="35297" cy="33546"/>
            </a:xfrm>
            <a:custGeom>
              <a:avLst/>
              <a:gdLst/>
              <a:ahLst/>
              <a:cxnLst/>
              <a:rect l="l" t="t" r="r" b="b"/>
              <a:pathLst>
                <a:path w="1109" h="1054" extrusionOk="0">
                  <a:moveTo>
                    <a:pt x="199" y="0"/>
                  </a:moveTo>
                  <a:cubicBezTo>
                    <a:pt x="153" y="0"/>
                    <a:pt x="108" y="18"/>
                    <a:pt x="72" y="54"/>
                  </a:cubicBezTo>
                  <a:cubicBezTo>
                    <a:pt x="1" y="125"/>
                    <a:pt x="1" y="232"/>
                    <a:pt x="72" y="304"/>
                  </a:cubicBezTo>
                  <a:lnTo>
                    <a:pt x="299" y="530"/>
                  </a:lnTo>
                  <a:lnTo>
                    <a:pt x="72" y="756"/>
                  </a:lnTo>
                  <a:cubicBezTo>
                    <a:pt x="1" y="828"/>
                    <a:pt x="1" y="935"/>
                    <a:pt x="72" y="1006"/>
                  </a:cubicBezTo>
                  <a:cubicBezTo>
                    <a:pt x="108" y="1042"/>
                    <a:pt x="144" y="1054"/>
                    <a:pt x="191" y="1054"/>
                  </a:cubicBezTo>
                  <a:cubicBezTo>
                    <a:pt x="239" y="1054"/>
                    <a:pt x="287" y="1042"/>
                    <a:pt x="311" y="1006"/>
                  </a:cubicBezTo>
                  <a:lnTo>
                    <a:pt x="537" y="780"/>
                  </a:lnTo>
                  <a:lnTo>
                    <a:pt x="763" y="1006"/>
                  </a:lnTo>
                  <a:cubicBezTo>
                    <a:pt x="787" y="1042"/>
                    <a:pt x="834" y="1054"/>
                    <a:pt x="882" y="1054"/>
                  </a:cubicBezTo>
                  <a:cubicBezTo>
                    <a:pt x="918" y="1054"/>
                    <a:pt x="965" y="1042"/>
                    <a:pt x="1001" y="1006"/>
                  </a:cubicBezTo>
                  <a:cubicBezTo>
                    <a:pt x="1073" y="935"/>
                    <a:pt x="1073" y="828"/>
                    <a:pt x="1001" y="756"/>
                  </a:cubicBezTo>
                  <a:lnTo>
                    <a:pt x="811" y="530"/>
                  </a:lnTo>
                  <a:lnTo>
                    <a:pt x="1025" y="304"/>
                  </a:lnTo>
                  <a:cubicBezTo>
                    <a:pt x="1108" y="232"/>
                    <a:pt x="1108" y="125"/>
                    <a:pt x="1025" y="54"/>
                  </a:cubicBezTo>
                  <a:cubicBezTo>
                    <a:pt x="989" y="18"/>
                    <a:pt x="945" y="0"/>
                    <a:pt x="900" y="0"/>
                  </a:cubicBezTo>
                  <a:cubicBezTo>
                    <a:pt x="855" y="0"/>
                    <a:pt x="811" y="18"/>
                    <a:pt x="775" y="54"/>
                  </a:cubicBezTo>
                  <a:lnTo>
                    <a:pt x="549" y="280"/>
                  </a:lnTo>
                  <a:lnTo>
                    <a:pt x="334" y="54"/>
                  </a:lnTo>
                  <a:cubicBezTo>
                    <a:pt x="293" y="18"/>
                    <a:pt x="245" y="0"/>
                    <a:pt x="199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9"/>
          <p:cNvSpPr txBox="1"/>
          <p:nvPr/>
        </p:nvSpPr>
        <p:spPr>
          <a:xfrm>
            <a:off x="-35494" y="3779148"/>
            <a:ext cx="2050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Decreased efficiency</a:t>
            </a:r>
            <a:endParaRPr/>
          </a:p>
        </p:txBody>
      </p:sp>
      <p:cxnSp>
        <p:nvCxnSpPr>
          <p:cNvPr id="522" name="Google Shape;522;p9"/>
          <p:cNvCxnSpPr>
            <a:stCxn id="523" idx="2"/>
            <a:endCxn id="521" idx="0"/>
          </p:cNvCxnSpPr>
          <p:nvPr/>
        </p:nvCxnSpPr>
        <p:spPr>
          <a:xfrm>
            <a:off x="989906" y="3252343"/>
            <a:ext cx="0" cy="52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23" name="Google Shape;523;p9"/>
          <p:cNvSpPr/>
          <p:nvPr/>
        </p:nvSpPr>
        <p:spPr>
          <a:xfrm>
            <a:off x="561506" y="2395543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9"/>
          <p:cNvSpPr txBox="1"/>
          <p:nvPr/>
        </p:nvSpPr>
        <p:spPr>
          <a:xfrm>
            <a:off x="1737253" y="3774941"/>
            <a:ext cx="2050800" cy="83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Wasted resources</a:t>
            </a:r>
            <a:endParaRPr/>
          </a:p>
        </p:txBody>
      </p:sp>
      <p:cxnSp>
        <p:nvCxnSpPr>
          <p:cNvPr id="525" name="Google Shape;525;p9"/>
          <p:cNvCxnSpPr>
            <a:stCxn id="526" idx="2"/>
            <a:endCxn id="524" idx="0"/>
          </p:cNvCxnSpPr>
          <p:nvPr/>
        </p:nvCxnSpPr>
        <p:spPr>
          <a:xfrm>
            <a:off x="2762653" y="3252343"/>
            <a:ext cx="0" cy="52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26" name="Google Shape;526;p9"/>
          <p:cNvSpPr/>
          <p:nvPr/>
        </p:nvSpPr>
        <p:spPr>
          <a:xfrm>
            <a:off x="2334253" y="2395543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9"/>
          <p:cNvSpPr txBox="1"/>
          <p:nvPr/>
        </p:nvSpPr>
        <p:spPr>
          <a:xfrm>
            <a:off x="3558127" y="3779741"/>
            <a:ext cx="2050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Lost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profits</a:t>
            </a:r>
            <a:endParaRPr/>
          </a:p>
        </p:txBody>
      </p:sp>
      <p:cxnSp>
        <p:nvCxnSpPr>
          <p:cNvPr id="528" name="Google Shape;528;p9"/>
          <p:cNvCxnSpPr>
            <a:stCxn id="529" idx="2"/>
            <a:endCxn id="527" idx="0"/>
          </p:cNvCxnSpPr>
          <p:nvPr/>
        </p:nvCxnSpPr>
        <p:spPr>
          <a:xfrm>
            <a:off x="4583527" y="3252343"/>
            <a:ext cx="0" cy="52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29" name="Google Shape;529;p9"/>
          <p:cNvSpPr/>
          <p:nvPr/>
        </p:nvSpPr>
        <p:spPr>
          <a:xfrm>
            <a:off x="4155127" y="2395543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9"/>
          <p:cNvSpPr txBox="1"/>
          <p:nvPr/>
        </p:nvSpPr>
        <p:spPr>
          <a:xfrm>
            <a:off x="5298790" y="3774941"/>
            <a:ext cx="2050800" cy="83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Reduced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quality</a:t>
            </a:r>
            <a:endParaRPr/>
          </a:p>
        </p:txBody>
      </p:sp>
      <p:cxnSp>
        <p:nvCxnSpPr>
          <p:cNvPr id="531" name="Google Shape;531;p9"/>
          <p:cNvCxnSpPr>
            <a:stCxn id="532" idx="2"/>
          </p:cNvCxnSpPr>
          <p:nvPr/>
        </p:nvCxnSpPr>
        <p:spPr>
          <a:xfrm>
            <a:off x="6324190" y="3252343"/>
            <a:ext cx="0" cy="52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32" name="Google Shape;532;p9"/>
          <p:cNvSpPr/>
          <p:nvPr/>
        </p:nvSpPr>
        <p:spPr>
          <a:xfrm>
            <a:off x="5895790" y="2395543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9"/>
          <p:cNvGrpSpPr/>
          <p:nvPr/>
        </p:nvGrpSpPr>
        <p:grpSpPr>
          <a:xfrm>
            <a:off x="640695" y="2599260"/>
            <a:ext cx="619746" cy="469302"/>
            <a:chOff x="2611458" y="3816374"/>
            <a:chExt cx="426329" cy="332375"/>
          </a:xfrm>
        </p:grpSpPr>
        <p:sp>
          <p:nvSpPr>
            <p:cNvPr id="534" name="Google Shape;534;p9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9"/>
          <p:cNvGrpSpPr/>
          <p:nvPr/>
        </p:nvGrpSpPr>
        <p:grpSpPr>
          <a:xfrm>
            <a:off x="2488333" y="2547030"/>
            <a:ext cx="548640" cy="548640"/>
            <a:chOff x="2656907" y="2439293"/>
            <a:chExt cx="332757" cy="332343"/>
          </a:xfrm>
        </p:grpSpPr>
        <p:sp>
          <p:nvSpPr>
            <p:cNvPr id="545" name="Google Shape;545;p9"/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9"/>
          <p:cNvSpPr txBox="1"/>
          <p:nvPr/>
        </p:nvSpPr>
        <p:spPr>
          <a:xfrm>
            <a:off x="7074576" y="3760505"/>
            <a:ext cx="2050800" cy="85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company's reputation</a:t>
            </a:r>
            <a:endParaRPr sz="1800" b="0" i="0" u="none" strike="noStrike" cap="none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553" name="Google Shape;553;p9"/>
          <p:cNvCxnSpPr>
            <a:stCxn id="554" idx="2"/>
            <a:endCxn id="552" idx="0"/>
          </p:cNvCxnSpPr>
          <p:nvPr/>
        </p:nvCxnSpPr>
        <p:spPr>
          <a:xfrm>
            <a:off x="8099976" y="3237907"/>
            <a:ext cx="0" cy="52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54" name="Google Shape;554;p9"/>
          <p:cNvSpPr/>
          <p:nvPr/>
        </p:nvSpPr>
        <p:spPr>
          <a:xfrm>
            <a:off x="7671576" y="2381107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9"/>
          <p:cNvGrpSpPr/>
          <p:nvPr/>
        </p:nvGrpSpPr>
        <p:grpSpPr>
          <a:xfrm>
            <a:off x="7841731" y="2533682"/>
            <a:ext cx="585216" cy="557784"/>
            <a:chOff x="1748582" y="3372635"/>
            <a:chExt cx="359269" cy="335780"/>
          </a:xfrm>
        </p:grpSpPr>
        <p:sp>
          <p:nvSpPr>
            <p:cNvPr id="556" name="Google Shape;556;p9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7" name="Google Shape;557;p9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558" name="Google Shape;558;p9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rgbClr val="CF8F8D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rgbClr val="CF8F8D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rgbClr val="CF8F8D"/>
              </a:solidFill>
              <a:ln>
                <a:noFill/>
              </a:ln>
            </p:spPr>
            <p:txBody>
              <a:bodyPr spcFirstLastPara="1" wrap="square" lIns="183550" tIns="183550" rIns="183550" bIns="183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1" name="Google Shape;561;p9"/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6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562" name="Google Shape;562;p9"/>
          <p:cNvGrpSpPr/>
          <p:nvPr/>
        </p:nvGrpSpPr>
        <p:grpSpPr>
          <a:xfrm>
            <a:off x="4283893" y="2580936"/>
            <a:ext cx="599268" cy="516775"/>
            <a:chOff x="3988156" y="3387987"/>
            <a:chExt cx="353954" cy="311103"/>
          </a:xfrm>
        </p:grpSpPr>
        <p:sp>
          <p:nvSpPr>
            <p:cNvPr id="563" name="Google Shape;563;p9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087815" y="3387987"/>
              <a:ext cx="198978" cy="138534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CF8F8D"/>
            </a:solidFill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50;p65">
            <a:extLst>
              <a:ext uri="{FF2B5EF4-FFF2-40B4-BE49-F238E27FC236}">
                <a16:creationId xmlns:a16="http://schemas.microsoft.com/office/drawing/2014/main" id="{3ED36576-7244-A4CC-20F9-11D54E4A1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21225"/>
            <a:ext cx="81980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latin typeface="Electrolize" panose="020B0604020202020204" charset="0"/>
              </a:rPr>
              <a:t>The </a:t>
            </a:r>
            <a:r>
              <a:rPr lang="en-US" dirty="0">
                <a:latin typeface="Electrolize" panose="020B0604020202020204" charset="0"/>
              </a:rPr>
              <a:t>previous solutions</a:t>
            </a:r>
            <a:r>
              <a:rPr lang="en-US" b="0" dirty="0">
                <a:latin typeface="Electrolize" panose="020B0604020202020204" charset="0"/>
              </a:rPr>
              <a:t> to the problem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E7D252-396D-53BC-7B6B-6E75A2ED2157}"/>
              </a:ext>
            </a:extLst>
          </p:cNvPr>
          <p:cNvSpPr txBox="1"/>
          <p:nvPr/>
        </p:nvSpPr>
        <p:spPr>
          <a:xfrm>
            <a:off x="639176" y="4099055"/>
            <a:ext cx="1298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lectrolize" panose="020B0604020202020204" charset="0"/>
              </a:rPr>
              <a:t>Upskill employees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2D3E8C-E515-933C-7A09-9FAFFD71D80D}"/>
              </a:ext>
            </a:extLst>
          </p:cNvPr>
          <p:cNvSpPr txBox="1"/>
          <p:nvPr/>
        </p:nvSpPr>
        <p:spPr>
          <a:xfrm>
            <a:off x="1701709" y="4083789"/>
            <a:ext cx="1038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lectrolize" panose="020B0604020202020204" charset="0"/>
              </a:rPr>
              <a:t>Review workflow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F1E67E-5025-3558-FCB4-7CDDAFA45700}"/>
              </a:ext>
            </a:extLst>
          </p:cNvPr>
          <p:cNvSpPr txBox="1"/>
          <p:nvPr/>
        </p:nvSpPr>
        <p:spPr>
          <a:xfrm>
            <a:off x="2677226" y="4081397"/>
            <a:ext cx="1038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Electrolize" panose="020B0604020202020204" charset="0"/>
              </a:rPr>
              <a:t>Hire more workers</a:t>
            </a:r>
            <a:endParaRPr lang="en-US" dirty="0">
              <a:latin typeface="Electrolize" panose="020B0604020202020204" charset="0"/>
            </a:endParaRPr>
          </a:p>
        </p:txBody>
      </p:sp>
      <p:sp>
        <p:nvSpPr>
          <p:cNvPr id="59" name="Google Shape;539;p64">
            <a:extLst>
              <a:ext uri="{FF2B5EF4-FFF2-40B4-BE49-F238E27FC236}">
                <a16:creationId xmlns:a16="http://schemas.microsoft.com/office/drawing/2014/main" id="{C07EF64F-DAF1-794D-0878-07956698236C}"/>
              </a:ext>
            </a:extLst>
          </p:cNvPr>
          <p:cNvSpPr txBox="1">
            <a:spLocks/>
          </p:cNvSpPr>
          <p:nvPr/>
        </p:nvSpPr>
        <p:spPr>
          <a:xfrm>
            <a:off x="720000" y="1917733"/>
            <a:ext cx="7704000" cy="81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algn="just"/>
            <a:r>
              <a:rPr lang="en-US" sz="1800" b="1" dirty="0">
                <a:solidFill>
                  <a:srgbClr val="000000"/>
                </a:solidFill>
                <a:latin typeface="Electrolize" panose="020B0604020202020204" charset="0"/>
              </a:rPr>
              <a:t>Manual quality inspection </a:t>
            </a:r>
            <a:r>
              <a:rPr lang="en-US" sz="1800" dirty="0">
                <a:solidFill>
                  <a:srgbClr val="000000"/>
                </a:solidFill>
                <a:latin typeface="Electrolize" panose="020B0604020202020204" charset="0"/>
              </a:rPr>
              <a:t>is an important step in ensuring the success and sustainability of a business.</a:t>
            </a:r>
            <a:endParaRPr lang="en-US" sz="900" b="1" dirty="0">
              <a:latin typeface="Electrolize" panose="020B060402020202020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48EFF9-E40C-1DD8-163D-67481CFAEC49}"/>
              </a:ext>
            </a:extLst>
          </p:cNvPr>
          <p:cNvSpPr/>
          <p:nvPr/>
        </p:nvSpPr>
        <p:spPr>
          <a:xfrm>
            <a:off x="484548" y="2049137"/>
            <a:ext cx="154628" cy="143219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D130F3-2CD6-54FC-AF7B-BDBC4A916844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solidFill>
                  <a:srgbClr val="666666"/>
                </a:solidFill>
                <a:latin typeface="Electrolize" panose="02000506000000020004" pitchFamily="2" charset="0"/>
                <a:ea typeface="+mn-ea"/>
                <a:cs typeface="+mn-cs"/>
              </a:rPr>
              <a:t>7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Electrolize" panose="02000506000000020004" pitchFamily="2" charset="0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819FE9-C94E-8A59-3A79-E7D4D67BDDAD}"/>
              </a:ext>
            </a:extLst>
          </p:cNvPr>
          <p:cNvSpPr txBox="1"/>
          <p:nvPr/>
        </p:nvSpPr>
        <p:spPr>
          <a:xfrm>
            <a:off x="5135957" y="4099054"/>
            <a:ext cx="1298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lectrolize" panose="020B0604020202020204" charset="0"/>
              </a:rPr>
              <a:t>Time consuming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E840955-3F14-32EB-9AC1-E03E1AB89262}"/>
              </a:ext>
            </a:extLst>
          </p:cNvPr>
          <p:cNvSpPr txBox="1"/>
          <p:nvPr/>
        </p:nvSpPr>
        <p:spPr>
          <a:xfrm>
            <a:off x="6269163" y="4085861"/>
            <a:ext cx="10385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ts val="1200"/>
            </a:pPr>
            <a:r>
              <a:rPr lang="en-US" dirty="0">
                <a:latin typeface="Electrolize"/>
                <a:ea typeface="Electrolize"/>
                <a:cs typeface="Electrolize"/>
                <a:sym typeface="Electrolize"/>
              </a:rPr>
              <a:t>Prone to human error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00E1B6-FC1F-436C-9C19-A84B600A8EB8}"/>
              </a:ext>
            </a:extLst>
          </p:cNvPr>
          <p:cNvSpPr txBox="1"/>
          <p:nvPr/>
        </p:nvSpPr>
        <p:spPr>
          <a:xfrm>
            <a:off x="7174007" y="4081396"/>
            <a:ext cx="1038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ts val="1100"/>
            </a:pPr>
            <a:r>
              <a:rPr lang="en-US" dirty="0">
                <a:latin typeface="Electrolize"/>
                <a:ea typeface="Electrolize"/>
                <a:cs typeface="Electrolize"/>
                <a:sym typeface="Electrolize"/>
              </a:rPr>
              <a:t>Limited scalability</a:t>
            </a:r>
          </a:p>
        </p:txBody>
      </p:sp>
      <p:cxnSp>
        <p:nvCxnSpPr>
          <p:cNvPr id="82" name="Google Shape;7778;p86">
            <a:extLst>
              <a:ext uri="{FF2B5EF4-FFF2-40B4-BE49-F238E27FC236}">
                <a16:creationId xmlns:a16="http://schemas.microsoft.com/office/drawing/2014/main" id="{29CD6628-7751-D9BC-A48D-C124ED209632}"/>
              </a:ext>
            </a:extLst>
          </p:cNvPr>
          <p:cNvCxnSpPr/>
          <p:nvPr/>
        </p:nvCxnSpPr>
        <p:spPr>
          <a:xfrm flipH="1">
            <a:off x="5665032" y="3403900"/>
            <a:ext cx="249533" cy="217191"/>
          </a:xfrm>
          <a:prstGeom prst="bentConnector3">
            <a:avLst>
              <a:gd name="adj1" fmla="val 50000"/>
            </a:avLst>
          </a:prstGeom>
          <a:solidFill>
            <a:schemeClr val="tx2">
              <a:lumMod val="75000"/>
            </a:schemeClr>
          </a:solidFill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7780;p86">
            <a:extLst>
              <a:ext uri="{FF2B5EF4-FFF2-40B4-BE49-F238E27FC236}">
                <a16:creationId xmlns:a16="http://schemas.microsoft.com/office/drawing/2014/main" id="{7E19F6A6-74DA-430C-EE85-6FB400A110AE}"/>
              </a:ext>
            </a:extLst>
          </p:cNvPr>
          <p:cNvCxnSpPr/>
          <p:nvPr/>
        </p:nvCxnSpPr>
        <p:spPr>
          <a:xfrm>
            <a:off x="7466068" y="3396201"/>
            <a:ext cx="249533" cy="217191"/>
          </a:xfrm>
          <a:prstGeom prst="bentConnector3">
            <a:avLst>
              <a:gd name="adj1" fmla="val 50000"/>
            </a:avLst>
          </a:prstGeom>
          <a:solidFill>
            <a:schemeClr val="tx2">
              <a:lumMod val="75000"/>
            </a:schemeClr>
          </a:solidFill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424A4C2-429F-24EF-5E23-2E7A2E5C9080}"/>
              </a:ext>
            </a:extLst>
          </p:cNvPr>
          <p:cNvSpPr txBox="1"/>
          <p:nvPr/>
        </p:nvSpPr>
        <p:spPr>
          <a:xfrm>
            <a:off x="4591361" y="3448725"/>
            <a:ext cx="1198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Subjectivity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FEB5D4-B82E-DA05-A71F-DECF8CAC055B}"/>
              </a:ext>
            </a:extLst>
          </p:cNvPr>
          <p:cNvSpPr txBox="1"/>
          <p:nvPr/>
        </p:nvSpPr>
        <p:spPr>
          <a:xfrm>
            <a:off x="7286456" y="3467245"/>
            <a:ext cx="175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High cost</a:t>
            </a:r>
          </a:p>
        </p:txBody>
      </p:sp>
      <p:grpSp>
        <p:nvGrpSpPr>
          <p:cNvPr id="89" name="Google Shape;9990;p90">
            <a:extLst>
              <a:ext uri="{FF2B5EF4-FFF2-40B4-BE49-F238E27FC236}">
                <a16:creationId xmlns:a16="http://schemas.microsoft.com/office/drawing/2014/main" id="{CFB1EAD0-49A5-889D-074F-6AC1AB62F2DB}"/>
              </a:ext>
            </a:extLst>
          </p:cNvPr>
          <p:cNvGrpSpPr/>
          <p:nvPr/>
        </p:nvGrpSpPr>
        <p:grpSpPr>
          <a:xfrm>
            <a:off x="1851345" y="2833221"/>
            <a:ext cx="825881" cy="814602"/>
            <a:chOff x="3095745" y="3805393"/>
            <a:chExt cx="352840" cy="354717"/>
          </a:xfrm>
          <a:solidFill>
            <a:srgbClr val="C6E6A2"/>
          </a:solidFill>
        </p:grpSpPr>
        <p:sp>
          <p:nvSpPr>
            <p:cNvPr id="90" name="Google Shape;9991;p90">
              <a:extLst>
                <a:ext uri="{FF2B5EF4-FFF2-40B4-BE49-F238E27FC236}">
                  <a16:creationId xmlns:a16="http://schemas.microsoft.com/office/drawing/2014/main" id="{00F3FE64-2297-5ED0-0C22-F78B212D88E8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92;p90">
              <a:extLst>
                <a:ext uri="{FF2B5EF4-FFF2-40B4-BE49-F238E27FC236}">
                  <a16:creationId xmlns:a16="http://schemas.microsoft.com/office/drawing/2014/main" id="{7ACDB85D-24A1-E60C-2B6F-8E6ABFA964C0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993;p90">
              <a:extLst>
                <a:ext uri="{FF2B5EF4-FFF2-40B4-BE49-F238E27FC236}">
                  <a16:creationId xmlns:a16="http://schemas.microsoft.com/office/drawing/2014/main" id="{DB10351E-CC20-8CE4-6C2F-7EAE77BC7418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994;p90">
              <a:extLst>
                <a:ext uri="{FF2B5EF4-FFF2-40B4-BE49-F238E27FC236}">
                  <a16:creationId xmlns:a16="http://schemas.microsoft.com/office/drawing/2014/main" id="{B2C8C4D9-72B4-BDB2-F7A4-FC1012EB2C99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995;p90">
              <a:extLst>
                <a:ext uri="{FF2B5EF4-FFF2-40B4-BE49-F238E27FC236}">
                  <a16:creationId xmlns:a16="http://schemas.microsoft.com/office/drawing/2014/main" id="{90C893F9-29AA-9FE6-B5B2-44859A97A5A9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996;p90">
              <a:extLst>
                <a:ext uri="{FF2B5EF4-FFF2-40B4-BE49-F238E27FC236}">
                  <a16:creationId xmlns:a16="http://schemas.microsoft.com/office/drawing/2014/main" id="{DA511CA8-BD1E-FFF9-11D8-24E00330456E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1C3331-6AF0-4220-1AAF-62342EF2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499" y="3872391"/>
            <a:ext cx="249958" cy="2316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0EB3BFC-8D1F-BD0B-DD5E-4C897F29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52309" y="3849728"/>
            <a:ext cx="249958" cy="231668"/>
          </a:xfrm>
          <a:prstGeom prst="rect">
            <a:avLst/>
          </a:prstGeom>
        </p:spPr>
      </p:pic>
      <p:cxnSp>
        <p:nvCxnSpPr>
          <p:cNvPr id="107" name="Google Shape;7782;p86">
            <a:extLst>
              <a:ext uri="{FF2B5EF4-FFF2-40B4-BE49-F238E27FC236}">
                <a16:creationId xmlns:a16="http://schemas.microsoft.com/office/drawing/2014/main" id="{6872090E-E370-C45C-6229-994A529F04CA}"/>
              </a:ext>
            </a:extLst>
          </p:cNvPr>
          <p:cNvCxnSpPr/>
          <p:nvPr/>
        </p:nvCxnSpPr>
        <p:spPr>
          <a:xfrm rot="5400000">
            <a:off x="2078986" y="3965562"/>
            <a:ext cx="162747" cy="0"/>
          </a:xfrm>
          <a:prstGeom prst="straightConnector1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" name="Google Shape;8741;p88">
            <a:extLst>
              <a:ext uri="{FF2B5EF4-FFF2-40B4-BE49-F238E27FC236}">
                <a16:creationId xmlns:a16="http://schemas.microsoft.com/office/drawing/2014/main" id="{9D9560DC-C243-C70E-F4FB-2742940B5ECD}"/>
              </a:ext>
            </a:extLst>
          </p:cNvPr>
          <p:cNvGrpSpPr/>
          <p:nvPr/>
        </p:nvGrpSpPr>
        <p:grpSpPr>
          <a:xfrm>
            <a:off x="6392512" y="2990575"/>
            <a:ext cx="621737" cy="612038"/>
            <a:chOff x="5779408" y="3699191"/>
            <a:chExt cx="317645" cy="318757"/>
          </a:xfrm>
          <a:solidFill>
            <a:schemeClr val="tx2">
              <a:lumMod val="75000"/>
            </a:schemeClr>
          </a:solidFill>
        </p:grpSpPr>
        <p:sp>
          <p:nvSpPr>
            <p:cNvPr id="109" name="Google Shape;8742;p88">
              <a:extLst>
                <a:ext uri="{FF2B5EF4-FFF2-40B4-BE49-F238E27FC236}">
                  <a16:creationId xmlns:a16="http://schemas.microsoft.com/office/drawing/2014/main" id="{D589E826-3817-1998-0132-6FC606900ED5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743;p88">
              <a:extLst>
                <a:ext uri="{FF2B5EF4-FFF2-40B4-BE49-F238E27FC236}">
                  <a16:creationId xmlns:a16="http://schemas.microsoft.com/office/drawing/2014/main" id="{5E65B781-8D98-7CA3-EA36-7B7C4BBDB4EA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4DB68B3-927E-D2A7-0A43-4800BAB3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33" y="3872341"/>
            <a:ext cx="249958" cy="23166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601C395-7459-4CC0-9BE6-DE134EC4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892543" y="3849678"/>
            <a:ext cx="249958" cy="231668"/>
          </a:xfrm>
          <a:prstGeom prst="rect">
            <a:avLst/>
          </a:prstGeom>
        </p:spPr>
      </p:pic>
      <p:cxnSp>
        <p:nvCxnSpPr>
          <p:cNvPr id="113" name="Google Shape;7782;p86">
            <a:extLst>
              <a:ext uri="{FF2B5EF4-FFF2-40B4-BE49-F238E27FC236}">
                <a16:creationId xmlns:a16="http://schemas.microsoft.com/office/drawing/2014/main" id="{0B36C5E4-2C9A-3B18-8058-ECDBDC0B5EE1}"/>
              </a:ext>
            </a:extLst>
          </p:cNvPr>
          <p:cNvCxnSpPr/>
          <p:nvPr/>
        </p:nvCxnSpPr>
        <p:spPr>
          <a:xfrm rot="5400000">
            <a:off x="6619220" y="3965512"/>
            <a:ext cx="162747" cy="0"/>
          </a:xfrm>
          <a:prstGeom prst="straightConnector1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rgbClr val="667E9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  <p:bldP spid="57" grpId="0"/>
      <p:bldP spid="58" grpId="0"/>
      <p:bldP spid="59" grpId="0"/>
      <p:bldP spid="60" grpId="0" animBg="1"/>
      <p:bldP spid="76" grpId="0"/>
      <p:bldP spid="77" grpId="0"/>
      <p:bldP spid="78" grpId="0"/>
    </p:bldLst>
  </p:timing>
</p:sld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777</Words>
  <Application>Microsoft Office PowerPoint</Application>
  <PresentationFormat>On-screen Show (16:9)</PresentationFormat>
  <Paragraphs>204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Bebas Neue</vt:lpstr>
      <vt:lpstr>Delius Swash Caps</vt:lpstr>
      <vt:lpstr>Corbel</vt:lpstr>
      <vt:lpstr>Fira Sans Extra Condensed</vt:lpstr>
      <vt:lpstr>Electrolize</vt:lpstr>
      <vt:lpstr>Roboto</vt:lpstr>
      <vt:lpstr>Cairo</vt:lpstr>
      <vt:lpstr>Montserrat</vt:lpstr>
      <vt:lpstr>Fira Sans Extra Condensed Medium</vt:lpstr>
      <vt:lpstr>South Korean Robotics &amp; AI History Lesson for College by Slidesgo</vt:lpstr>
      <vt:lpstr>Office Theme</vt:lpstr>
      <vt:lpstr>1_Office Theme</vt:lpstr>
      <vt:lpstr>1_South Korean Robotics &amp; AI History Lesson for College by Slidesgo</vt:lpstr>
      <vt:lpstr>DEFECT DETECTION MODEL</vt:lpstr>
      <vt:lpstr>01</vt:lpstr>
      <vt:lpstr>01</vt:lpstr>
      <vt:lpstr>Introduction</vt:lpstr>
      <vt:lpstr>Project Idea </vt:lpstr>
      <vt:lpstr>Domain of Interest </vt:lpstr>
      <vt:lpstr>02</vt:lpstr>
      <vt:lpstr>The problem we are going to solve</vt:lpstr>
      <vt:lpstr>The previous solutions to the problem</vt:lpstr>
      <vt:lpstr>The previous solutions to the problem</vt:lpstr>
      <vt:lpstr>How should we solve this problem?</vt:lpstr>
      <vt:lpstr>03</vt:lpstr>
      <vt:lpstr>3.1. System Architecture</vt:lpstr>
      <vt:lpstr>3.2. CNN Architecture</vt:lpstr>
      <vt:lpstr>Stakeholders</vt:lpstr>
      <vt:lpstr>PowerPoint Presentation</vt:lpstr>
      <vt:lpstr>PowerPoint Presentation</vt:lpstr>
      <vt:lpstr>PowerPoint Presentation</vt:lpstr>
      <vt:lpstr>04</vt:lpstr>
      <vt:lpstr>Datasets</vt:lpstr>
      <vt:lpstr>What about results?</vt:lpstr>
      <vt:lpstr>04</vt:lpstr>
      <vt:lpstr>PowerPoint Presentation</vt:lpstr>
      <vt:lpstr>06</vt:lpstr>
      <vt:lpstr>Summary</vt:lpstr>
      <vt:lpstr>Our 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DETECTION MODEL</dc:title>
  <dc:creator>menna</dc:creator>
  <cp:lastModifiedBy>Menna Rashed</cp:lastModifiedBy>
  <cp:revision>13</cp:revision>
  <dcterms:modified xsi:type="dcterms:W3CDTF">2023-02-17T22:57:36Z</dcterms:modified>
</cp:coreProperties>
</file>